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2" autoAdjust="0"/>
    <p:restoredTop sz="94660"/>
  </p:normalViewPr>
  <p:slideViewPr>
    <p:cSldViewPr snapToGrid="0">
      <p:cViewPr varScale="1">
        <p:scale>
          <a:sx n="80" d="100"/>
          <a:sy n="80" d="100"/>
        </p:scale>
        <p:origin x="53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365248"/>
            <a:ext cx="10363200" cy="978408"/>
          </a:xfrm>
        </p:spPr>
        <p:txBody>
          <a:bodyPr vert="horz" lIns="91436" tIns="45716" rIns="91436" bIns="45716" rtlCol="0" anchor="b" anchorCtr="0">
            <a:noAutofit/>
          </a:bodyPr>
          <a:lstStyle>
            <a:lvl1pPr algn="ctr" defTabSz="914337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352800"/>
            <a:ext cx="10363200" cy="877824"/>
          </a:xfrm>
        </p:spPr>
        <p:txBody>
          <a:bodyPr vert="horz" lIns="91436" tIns="45716" rIns="91436" bIns="45716" rtlCol="0">
            <a:normAutofit/>
          </a:bodyPr>
          <a:lstStyle>
            <a:lvl1pPr marL="0" indent="0" algn="ctr" defTabSz="914337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6/5/2017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172831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6776" y="969264"/>
            <a:ext cx="4876800" cy="1161288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84519" y="510988"/>
            <a:ext cx="48768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36" tIns="45716" rIns="91436" bIns="45716" rtlCol="0">
            <a:normAutofit/>
          </a:bodyPr>
          <a:lstStyle>
            <a:lvl1pPr marL="342876" indent="-342876" algn="l" defTabSz="914337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169" indent="0">
              <a:buNone/>
              <a:defRPr sz="2800"/>
            </a:lvl2pPr>
            <a:lvl3pPr marL="914337" indent="0">
              <a:buNone/>
              <a:defRPr sz="2400"/>
            </a:lvl3pPr>
            <a:lvl4pPr marL="1371506" indent="0">
              <a:buNone/>
              <a:defRPr sz="2000"/>
            </a:lvl4pPr>
            <a:lvl5pPr marL="1828674" indent="0">
              <a:buNone/>
              <a:defRPr sz="2000"/>
            </a:lvl5pPr>
            <a:lvl6pPr marL="2285843" indent="0">
              <a:buNone/>
              <a:defRPr sz="2000"/>
            </a:lvl6pPr>
            <a:lvl7pPr marL="2743011" indent="0">
              <a:buNone/>
              <a:defRPr sz="2000"/>
            </a:lvl7pPr>
            <a:lvl8pPr marL="3200176" indent="0">
              <a:buNone/>
              <a:defRPr sz="2000"/>
            </a:lvl8pPr>
            <a:lvl9pPr marL="3657344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99804" y="2130552"/>
            <a:ext cx="4876800" cy="3584448"/>
          </a:xfrm>
        </p:spPr>
        <p:txBody>
          <a:bodyPr vert="horz" lIns="91436" tIns="45716" rIns="91436" bIns="45716" rtlCol="0">
            <a:normAutofit/>
          </a:bodyPr>
          <a:lstStyle>
            <a:lvl1pPr marL="0" indent="0">
              <a:spcBef>
                <a:spcPts val="1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169" indent="0">
              <a:buNone/>
              <a:defRPr sz="1200"/>
            </a:lvl2pPr>
            <a:lvl3pPr marL="914337" indent="0">
              <a:buNone/>
              <a:defRPr sz="1000"/>
            </a:lvl3pPr>
            <a:lvl4pPr marL="1371506" indent="0">
              <a:buNone/>
              <a:defRPr sz="900"/>
            </a:lvl4pPr>
            <a:lvl5pPr marL="1828674" indent="0">
              <a:buNone/>
              <a:defRPr sz="900"/>
            </a:lvl5pPr>
            <a:lvl6pPr marL="2285843" indent="0">
              <a:buNone/>
              <a:defRPr sz="900"/>
            </a:lvl6pPr>
            <a:lvl7pPr marL="2743011" indent="0">
              <a:buNone/>
              <a:defRPr sz="900"/>
            </a:lvl7pPr>
            <a:lvl8pPr marL="3200176" indent="0">
              <a:buNone/>
              <a:defRPr sz="900"/>
            </a:lvl8pPr>
            <a:lvl9pPr marL="3657344" indent="0">
              <a:buNone/>
              <a:defRPr sz="900"/>
            </a:lvl9pPr>
          </a:lstStyle>
          <a:p>
            <a:pPr marL="0" lvl="0" indent="0" algn="l" defTabSz="914337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6/5/2017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4631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51376"/>
            <a:ext cx="10369176" cy="1014984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457269"/>
            <a:ext cx="73152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36" tIns="45716" rIns="91436" bIns="45716" rtlCol="0">
            <a:normAutofit/>
          </a:bodyPr>
          <a:lstStyle>
            <a:lvl1pPr marL="342876" indent="-342876" algn="l" defTabSz="914337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169" indent="0">
              <a:buNone/>
              <a:defRPr sz="2800"/>
            </a:lvl2pPr>
            <a:lvl3pPr marL="914337" indent="0">
              <a:buNone/>
              <a:defRPr sz="2400"/>
            </a:lvl3pPr>
            <a:lvl4pPr marL="1371506" indent="0">
              <a:buNone/>
              <a:defRPr sz="2000"/>
            </a:lvl4pPr>
            <a:lvl5pPr marL="1828674" indent="0">
              <a:buNone/>
              <a:defRPr sz="2000"/>
            </a:lvl5pPr>
            <a:lvl6pPr marL="2285843" indent="0">
              <a:buNone/>
              <a:defRPr sz="2000"/>
            </a:lvl6pPr>
            <a:lvl7pPr marL="2743011" indent="0">
              <a:buNone/>
              <a:defRPr sz="2000"/>
            </a:lvl7pPr>
            <a:lvl8pPr marL="3200176" indent="0">
              <a:buNone/>
              <a:defRPr sz="2000"/>
            </a:lvl8pPr>
            <a:lvl9pPr marL="3657344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7428" y="5181669"/>
            <a:ext cx="10369176" cy="950259"/>
          </a:xfrm>
        </p:spPr>
        <p:txBody>
          <a:bodyPr vert="horz" lIns="91436" tIns="45716" rIns="91436" bIns="45716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169" indent="0">
              <a:buNone/>
              <a:defRPr sz="1200"/>
            </a:lvl2pPr>
            <a:lvl3pPr marL="914337" indent="0">
              <a:buNone/>
              <a:defRPr sz="1000"/>
            </a:lvl3pPr>
            <a:lvl4pPr marL="1371506" indent="0">
              <a:buNone/>
              <a:defRPr sz="900"/>
            </a:lvl4pPr>
            <a:lvl5pPr marL="1828674" indent="0">
              <a:buNone/>
              <a:defRPr sz="900"/>
            </a:lvl5pPr>
            <a:lvl6pPr marL="2285843" indent="0">
              <a:buNone/>
              <a:defRPr sz="900"/>
            </a:lvl6pPr>
            <a:lvl7pPr marL="2743011" indent="0">
              <a:buNone/>
              <a:defRPr sz="900"/>
            </a:lvl7pPr>
            <a:lvl8pPr marL="3200176" indent="0">
              <a:buNone/>
              <a:defRPr sz="900"/>
            </a:lvl8pPr>
            <a:lvl9pPr marL="3657344" indent="0">
              <a:buNone/>
              <a:defRPr sz="900"/>
            </a:lvl9pPr>
          </a:lstStyle>
          <a:p>
            <a:pPr marL="0" lvl="0" indent="0" algn="l" defTabSz="914337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6/5/2017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369604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55206"/>
            <a:ext cx="10369176" cy="1013011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4400" y="457200"/>
            <a:ext cx="310896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36" tIns="45716" rIns="91436" bIns="45716" rtlCol="0">
            <a:normAutofit/>
          </a:bodyPr>
          <a:lstStyle>
            <a:lvl1pPr marL="342876" indent="-342876" algn="l" defTabSz="914337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169" indent="0">
              <a:buNone/>
              <a:defRPr sz="2800"/>
            </a:lvl2pPr>
            <a:lvl3pPr marL="914337" indent="0">
              <a:buNone/>
              <a:defRPr sz="2400"/>
            </a:lvl3pPr>
            <a:lvl4pPr marL="1371506" indent="0">
              <a:buNone/>
              <a:defRPr sz="2000"/>
            </a:lvl4pPr>
            <a:lvl5pPr marL="1828674" indent="0">
              <a:buNone/>
              <a:defRPr sz="2000"/>
            </a:lvl5pPr>
            <a:lvl6pPr marL="2285843" indent="0">
              <a:buNone/>
              <a:defRPr sz="2000"/>
            </a:lvl6pPr>
            <a:lvl7pPr marL="2743011" indent="0">
              <a:buNone/>
              <a:defRPr sz="2000"/>
            </a:lvl7pPr>
            <a:lvl8pPr marL="3200176" indent="0">
              <a:buNone/>
              <a:defRPr sz="2000"/>
            </a:lvl8pPr>
            <a:lvl9pPr marL="3657344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7428" y="5181669"/>
            <a:ext cx="10369176" cy="950259"/>
          </a:xfrm>
        </p:spPr>
        <p:txBody>
          <a:bodyPr vert="horz" lIns="91436" tIns="45716" rIns="91436" bIns="45716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169" indent="0">
              <a:buNone/>
              <a:defRPr sz="1200"/>
            </a:lvl2pPr>
            <a:lvl3pPr marL="914337" indent="0">
              <a:buNone/>
              <a:defRPr sz="1000"/>
            </a:lvl3pPr>
            <a:lvl4pPr marL="1371506" indent="0">
              <a:buNone/>
              <a:defRPr sz="900"/>
            </a:lvl4pPr>
            <a:lvl5pPr marL="1828674" indent="0">
              <a:buNone/>
              <a:defRPr sz="900"/>
            </a:lvl5pPr>
            <a:lvl6pPr marL="2285843" indent="0">
              <a:buNone/>
              <a:defRPr sz="900"/>
            </a:lvl6pPr>
            <a:lvl7pPr marL="2743011" indent="0">
              <a:buNone/>
              <a:defRPr sz="900"/>
            </a:lvl7pPr>
            <a:lvl8pPr marL="3200176" indent="0">
              <a:buNone/>
              <a:defRPr sz="900"/>
            </a:lvl8pPr>
            <a:lvl9pPr marL="3657344" indent="0">
              <a:buNone/>
              <a:defRPr sz="900"/>
            </a:lvl9pPr>
          </a:lstStyle>
          <a:p>
            <a:pPr marL="0" lvl="0" indent="0" algn="l" defTabSz="914337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6/5/2017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914400" y="2455433"/>
            <a:ext cx="310896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36" tIns="45716" rIns="91436" bIns="45716" rtlCol="0">
            <a:normAutofit/>
          </a:bodyPr>
          <a:lstStyle>
            <a:lvl1pPr marL="342876" indent="-342876" algn="l" defTabSz="914337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169" indent="0">
              <a:buNone/>
              <a:defRPr sz="2800"/>
            </a:lvl2pPr>
            <a:lvl3pPr marL="914337" indent="0">
              <a:buNone/>
              <a:defRPr sz="2400"/>
            </a:lvl3pPr>
            <a:lvl4pPr marL="1371506" indent="0">
              <a:buNone/>
              <a:defRPr sz="2000"/>
            </a:lvl4pPr>
            <a:lvl5pPr marL="1828674" indent="0">
              <a:buNone/>
              <a:defRPr sz="2000"/>
            </a:lvl5pPr>
            <a:lvl6pPr marL="2285843" indent="0">
              <a:buNone/>
              <a:defRPr sz="2000"/>
            </a:lvl6pPr>
            <a:lvl7pPr marL="2743011" indent="0">
              <a:buNone/>
              <a:defRPr sz="2000"/>
            </a:lvl7pPr>
            <a:lvl8pPr marL="3200176" indent="0">
              <a:buNone/>
              <a:defRPr sz="2000"/>
            </a:lvl8pPr>
            <a:lvl9pPr marL="3657344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4549987" y="457200"/>
            <a:ext cx="310896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36" tIns="45716" rIns="91436" bIns="45716" rtlCol="0">
            <a:normAutofit/>
          </a:bodyPr>
          <a:lstStyle>
            <a:lvl1pPr marL="342876" indent="-342876" algn="l" defTabSz="914337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169" indent="0">
              <a:buNone/>
              <a:defRPr sz="2800"/>
            </a:lvl2pPr>
            <a:lvl3pPr marL="914337" indent="0">
              <a:buNone/>
              <a:defRPr sz="2400"/>
            </a:lvl3pPr>
            <a:lvl4pPr marL="1371506" indent="0">
              <a:buNone/>
              <a:defRPr sz="2000"/>
            </a:lvl4pPr>
            <a:lvl5pPr marL="1828674" indent="0">
              <a:buNone/>
              <a:defRPr sz="2000"/>
            </a:lvl5pPr>
            <a:lvl6pPr marL="2285843" indent="0">
              <a:buNone/>
              <a:defRPr sz="2000"/>
            </a:lvl6pPr>
            <a:lvl7pPr marL="2743011" indent="0">
              <a:buNone/>
              <a:defRPr sz="2000"/>
            </a:lvl7pPr>
            <a:lvl8pPr marL="3200176" indent="0">
              <a:buNone/>
              <a:defRPr sz="2000"/>
            </a:lvl8pPr>
            <a:lvl9pPr marL="3657344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4549987" y="2455433"/>
            <a:ext cx="310896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36" tIns="45716" rIns="91436" bIns="45716" rtlCol="0">
            <a:normAutofit/>
          </a:bodyPr>
          <a:lstStyle>
            <a:lvl1pPr marL="342876" indent="-342876" algn="l" defTabSz="914337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169" indent="0">
              <a:buNone/>
              <a:defRPr sz="2800"/>
            </a:lvl2pPr>
            <a:lvl3pPr marL="914337" indent="0">
              <a:buNone/>
              <a:defRPr sz="2400"/>
            </a:lvl3pPr>
            <a:lvl4pPr marL="1371506" indent="0">
              <a:buNone/>
              <a:defRPr sz="2000"/>
            </a:lvl4pPr>
            <a:lvl5pPr marL="1828674" indent="0">
              <a:buNone/>
              <a:defRPr sz="2000"/>
            </a:lvl5pPr>
            <a:lvl6pPr marL="2285843" indent="0">
              <a:buNone/>
              <a:defRPr sz="2000"/>
            </a:lvl6pPr>
            <a:lvl7pPr marL="2743011" indent="0">
              <a:buNone/>
              <a:defRPr sz="2000"/>
            </a:lvl7pPr>
            <a:lvl8pPr marL="3200176" indent="0">
              <a:buNone/>
              <a:defRPr sz="2000"/>
            </a:lvl8pPr>
            <a:lvl9pPr marL="3657344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8185573" y="457200"/>
            <a:ext cx="310896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36" tIns="45716" rIns="91436" bIns="45716" rtlCol="0">
            <a:normAutofit/>
          </a:bodyPr>
          <a:lstStyle>
            <a:lvl1pPr marL="342876" indent="-342876" algn="l" defTabSz="914337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169" indent="0">
              <a:buNone/>
              <a:defRPr sz="2800"/>
            </a:lvl2pPr>
            <a:lvl3pPr marL="914337" indent="0">
              <a:buNone/>
              <a:defRPr sz="2400"/>
            </a:lvl3pPr>
            <a:lvl4pPr marL="1371506" indent="0">
              <a:buNone/>
              <a:defRPr sz="2000"/>
            </a:lvl4pPr>
            <a:lvl5pPr marL="1828674" indent="0">
              <a:buNone/>
              <a:defRPr sz="2000"/>
            </a:lvl5pPr>
            <a:lvl6pPr marL="2285843" indent="0">
              <a:buNone/>
              <a:defRPr sz="2000"/>
            </a:lvl6pPr>
            <a:lvl7pPr marL="2743011" indent="0">
              <a:buNone/>
              <a:defRPr sz="2000"/>
            </a:lvl7pPr>
            <a:lvl8pPr marL="3200176" indent="0">
              <a:buNone/>
              <a:defRPr sz="2000"/>
            </a:lvl8pPr>
            <a:lvl9pPr marL="3657344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8185573" y="2455433"/>
            <a:ext cx="310896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36" tIns="45716" rIns="91436" bIns="45716" rtlCol="0">
            <a:normAutofit/>
          </a:bodyPr>
          <a:lstStyle>
            <a:lvl1pPr marL="342876" indent="-342876" algn="l" defTabSz="914337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169" indent="0">
              <a:buNone/>
              <a:defRPr sz="2800"/>
            </a:lvl2pPr>
            <a:lvl3pPr marL="914337" indent="0">
              <a:buNone/>
              <a:defRPr sz="2400"/>
            </a:lvl3pPr>
            <a:lvl4pPr marL="1371506" indent="0">
              <a:buNone/>
              <a:defRPr sz="2000"/>
            </a:lvl4pPr>
            <a:lvl5pPr marL="1828674" indent="0">
              <a:buNone/>
              <a:defRPr sz="2000"/>
            </a:lvl5pPr>
            <a:lvl6pPr marL="2285843" indent="0">
              <a:buNone/>
              <a:defRPr sz="2000"/>
            </a:lvl6pPr>
            <a:lvl7pPr marL="2743011" indent="0">
              <a:buNone/>
              <a:defRPr sz="2000"/>
            </a:lvl7pPr>
            <a:lvl8pPr marL="3200176" indent="0">
              <a:buNone/>
              <a:defRPr sz="2000"/>
            </a:lvl8pPr>
            <a:lvl9pPr marL="3657344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6650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6/5/2017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41876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50400" y="533470"/>
            <a:ext cx="2133600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3" y="533470"/>
            <a:ext cx="8026400" cy="55927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6/5/2017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420845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365248"/>
            <a:ext cx="10363200" cy="978408"/>
          </a:xfrm>
        </p:spPr>
        <p:txBody>
          <a:bodyPr vert="horz" lIns="91436" tIns="45716" rIns="91436" bIns="45716" rtlCol="0" anchor="b" anchorCtr="0">
            <a:noAutofit/>
          </a:bodyPr>
          <a:lstStyle>
            <a:lvl1pPr algn="ctr" defTabSz="914337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352800"/>
            <a:ext cx="10363200" cy="877824"/>
          </a:xfrm>
        </p:spPr>
        <p:txBody>
          <a:bodyPr vert="horz" lIns="91436" tIns="45716" rIns="91436" bIns="45716" rtlCol="0">
            <a:normAutofit/>
          </a:bodyPr>
          <a:lstStyle>
            <a:lvl1pPr marL="0" indent="0" algn="ctr" defTabSz="914337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6/5/2017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87749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12" y="1869141"/>
            <a:ext cx="10361084" cy="42570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6/5/2017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159447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267266"/>
            <a:ext cx="10363200" cy="977153"/>
          </a:xfrm>
        </p:spPr>
        <p:txBody>
          <a:bodyPr anchor="b" anchorCtr="0"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12" y="5257800"/>
            <a:ext cx="10361084" cy="87405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6/5/2017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741607" y="424650"/>
            <a:ext cx="6708812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846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12" y="990600"/>
            <a:ext cx="10361084" cy="1743075"/>
          </a:xfrm>
        </p:spPr>
        <p:txBody>
          <a:bodyPr vert="horz" lIns="91436" tIns="45716" rIns="91436" bIns="45716" rtlCol="0" anchor="b" anchorCtr="0">
            <a:noAutofit/>
          </a:bodyPr>
          <a:lstStyle>
            <a:lvl1pPr algn="ctr" defTabSz="914337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12" y="2756712"/>
            <a:ext cx="10361084" cy="1281953"/>
          </a:xfrm>
        </p:spPr>
        <p:txBody>
          <a:bodyPr vert="horz" lIns="91436" tIns="45716" rIns="91436" bIns="45716" rtlCol="0">
            <a:normAutofit/>
          </a:bodyPr>
          <a:lstStyle>
            <a:lvl1pPr marL="0" indent="0" algn="ctr" defTabSz="914337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16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6/5/2017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72969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12" y="121084"/>
            <a:ext cx="10361084" cy="14298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60546"/>
            <a:ext cx="481584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545" indent="-336526">
              <a:defRPr sz="1800"/>
            </a:lvl8pPr>
            <a:lvl9pPr marL="2398545" indent="-336526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9644" y="1760546"/>
            <a:ext cx="481584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545" indent="-336526">
              <a:defRPr sz="1800"/>
            </a:lvl8pPr>
            <a:lvl9pPr marL="2398545" indent="-336526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6/5/2017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328785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12" y="1869141"/>
            <a:ext cx="10361084" cy="42570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6/5/2017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88132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12" y="121084"/>
            <a:ext cx="10361084" cy="142987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550897"/>
            <a:ext cx="481584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169" indent="0">
              <a:buNone/>
              <a:defRPr sz="2000" b="1"/>
            </a:lvl2pPr>
            <a:lvl3pPr marL="914337" indent="0">
              <a:buNone/>
              <a:defRPr sz="1800" b="1"/>
            </a:lvl3pPr>
            <a:lvl4pPr marL="1371506" indent="0">
              <a:buNone/>
              <a:defRPr sz="1600" b="1"/>
            </a:lvl4pPr>
            <a:lvl5pPr marL="1828674" indent="0">
              <a:buNone/>
              <a:defRPr sz="1600" b="1"/>
            </a:lvl5pPr>
            <a:lvl6pPr marL="2285843" indent="0">
              <a:buNone/>
              <a:defRPr sz="1600" b="1"/>
            </a:lvl6pPr>
            <a:lvl7pPr marL="2743011" indent="0">
              <a:buNone/>
              <a:defRPr sz="1600" b="1"/>
            </a:lvl7pPr>
            <a:lvl8pPr marL="3200176" indent="0">
              <a:buNone/>
              <a:defRPr sz="1600" b="1"/>
            </a:lvl8pPr>
            <a:lvl9pPr marL="365734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2438405"/>
            <a:ext cx="481584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545" indent="-336526">
              <a:defRPr sz="1600"/>
            </a:lvl8pPr>
            <a:lvl9pPr marL="2398545" indent="-336526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60703" y="1550897"/>
            <a:ext cx="481584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169" indent="0">
              <a:buNone/>
              <a:defRPr sz="2000" b="1"/>
            </a:lvl2pPr>
            <a:lvl3pPr marL="914337" indent="0">
              <a:buNone/>
              <a:defRPr sz="1800" b="1"/>
            </a:lvl3pPr>
            <a:lvl4pPr marL="1371506" indent="0">
              <a:buNone/>
              <a:defRPr sz="1600" b="1"/>
            </a:lvl4pPr>
            <a:lvl5pPr marL="1828674" indent="0">
              <a:buNone/>
              <a:defRPr sz="1600" b="1"/>
            </a:lvl5pPr>
            <a:lvl6pPr marL="2285843" indent="0">
              <a:buNone/>
              <a:defRPr sz="1600" b="1"/>
            </a:lvl6pPr>
            <a:lvl7pPr marL="2743011" indent="0">
              <a:buNone/>
              <a:defRPr sz="1600" b="1"/>
            </a:lvl7pPr>
            <a:lvl8pPr marL="3200176" indent="0">
              <a:buNone/>
              <a:defRPr sz="1600" b="1"/>
            </a:lvl8pPr>
            <a:lvl9pPr marL="365734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60703" y="2438405"/>
            <a:ext cx="481584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545" indent="-336526">
              <a:defRPr sz="1600"/>
            </a:lvl8pPr>
            <a:lvl9pPr marL="2398545" indent="-336526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6/5/2017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48273" y="2191871"/>
            <a:ext cx="4572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582623" y="2191871"/>
            <a:ext cx="4572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647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6/5/2017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66112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6/5/2017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42689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540" y="971552"/>
            <a:ext cx="4876800" cy="116205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0" y="457262"/>
            <a:ext cx="4876800" cy="5668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545" indent="-336526">
              <a:defRPr sz="1800"/>
            </a:lvl8pPr>
            <a:lvl9pPr marL="2398545" indent="-336526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540" y="2133601"/>
            <a:ext cx="4876800" cy="358140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169" indent="0">
              <a:buNone/>
              <a:defRPr sz="1200"/>
            </a:lvl2pPr>
            <a:lvl3pPr marL="914337" indent="0">
              <a:buNone/>
              <a:defRPr sz="1000"/>
            </a:lvl3pPr>
            <a:lvl4pPr marL="1371506" indent="0">
              <a:buNone/>
              <a:defRPr sz="900"/>
            </a:lvl4pPr>
            <a:lvl5pPr marL="1828674" indent="0">
              <a:buNone/>
              <a:defRPr sz="900"/>
            </a:lvl5pPr>
            <a:lvl6pPr marL="2285843" indent="0">
              <a:buNone/>
              <a:defRPr sz="900"/>
            </a:lvl6pPr>
            <a:lvl7pPr marL="2743011" indent="0">
              <a:buNone/>
              <a:defRPr sz="900"/>
            </a:lvl7pPr>
            <a:lvl8pPr marL="3200176" indent="0">
              <a:buNone/>
              <a:defRPr sz="900"/>
            </a:lvl8pPr>
            <a:lvl9pPr marL="365734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6/5/2017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135453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6776" y="969264"/>
            <a:ext cx="4876800" cy="1161288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84519" y="510988"/>
            <a:ext cx="48768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36" tIns="45716" rIns="91436" bIns="45716" rtlCol="0">
            <a:normAutofit/>
          </a:bodyPr>
          <a:lstStyle>
            <a:lvl1pPr marL="342876" indent="-342876" algn="l" defTabSz="914337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169" indent="0">
              <a:buNone/>
              <a:defRPr sz="2800"/>
            </a:lvl2pPr>
            <a:lvl3pPr marL="914337" indent="0">
              <a:buNone/>
              <a:defRPr sz="2400"/>
            </a:lvl3pPr>
            <a:lvl4pPr marL="1371506" indent="0">
              <a:buNone/>
              <a:defRPr sz="2000"/>
            </a:lvl4pPr>
            <a:lvl5pPr marL="1828674" indent="0">
              <a:buNone/>
              <a:defRPr sz="2000"/>
            </a:lvl5pPr>
            <a:lvl6pPr marL="2285843" indent="0">
              <a:buNone/>
              <a:defRPr sz="2000"/>
            </a:lvl6pPr>
            <a:lvl7pPr marL="2743011" indent="0">
              <a:buNone/>
              <a:defRPr sz="2000"/>
            </a:lvl7pPr>
            <a:lvl8pPr marL="3200176" indent="0">
              <a:buNone/>
              <a:defRPr sz="2000"/>
            </a:lvl8pPr>
            <a:lvl9pPr marL="3657344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99804" y="2130552"/>
            <a:ext cx="4876800" cy="3584448"/>
          </a:xfrm>
        </p:spPr>
        <p:txBody>
          <a:bodyPr vert="horz" lIns="91436" tIns="45716" rIns="91436" bIns="45716" rtlCol="0">
            <a:normAutofit/>
          </a:bodyPr>
          <a:lstStyle>
            <a:lvl1pPr marL="0" indent="0">
              <a:spcBef>
                <a:spcPts val="1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169" indent="0">
              <a:buNone/>
              <a:defRPr sz="1200"/>
            </a:lvl2pPr>
            <a:lvl3pPr marL="914337" indent="0">
              <a:buNone/>
              <a:defRPr sz="1000"/>
            </a:lvl3pPr>
            <a:lvl4pPr marL="1371506" indent="0">
              <a:buNone/>
              <a:defRPr sz="900"/>
            </a:lvl4pPr>
            <a:lvl5pPr marL="1828674" indent="0">
              <a:buNone/>
              <a:defRPr sz="900"/>
            </a:lvl5pPr>
            <a:lvl6pPr marL="2285843" indent="0">
              <a:buNone/>
              <a:defRPr sz="900"/>
            </a:lvl6pPr>
            <a:lvl7pPr marL="2743011" indent="0">
              <a:buNone/>
              <a:defRPr sz="900"/>
            </a:lvl7pPr>
            <a:lvl8pPr marL="3200176" indent="0">
              <a:buNone/>
              <a:defRPr sz="900"/>
            </a:lvl8pPr>
            <a:lvl9pPr marL="3657344" indent="0">
              <a:buNone/>
              <a:defRPr sz="900"/>
            </a:lvl9pPr>
          </a:lstStyle>
          <a:p>
            <a:pPr marL="0" lvl="0" indent="0" algn="l" defTabSz="914337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6/5/2017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302609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51376"/>
            <a:ext cx="10369176" cy="1014984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457269"/>
            <a:ext cx="73152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36" tIns="45716" rIns="91436" bIns="45716" rtlCol="0">
            <a:normAutofit/>
          </a:bodyPr>
          <a:lstStyle>
            <a:lvl1pPr marL="342876" indent="-342876" algn="l" defTabSz="914337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169" indent="0">
              <a:buNone/>
              <a:defRPr sz="2800"/>
            </a:lvl2pPr>
            <a:lvl3pPr marL="914337" indent="0">
              <a:buNone/>
              <a:defRPr sz="2400"/>
            </a:lvl3pPr>
            <a:lvl4pPr marL="1371506" indent="0">
              <a:buNone/>
              <a:defRPr sz="2000"/>
            </a:lvl4pPr>
            <a:lvl5pPr marL="1828674" indent="0">
              <a:buNone/>
              <a:defRPr sz="2000"/>
            </a:lvl5pPr>
            <a:lvl6pPr marL="2285843" indent="0">
              <a:buNone/>
              <a:defRPr sz="2000"/>
            </a:lvl6pPr>
            <a:lvl7pPr marL="2743011" indent="0">
              <a:buNone/>
              <a:defRPr sz="2000"/>
            </a:lvl7pPr>
            <a:lvl8pPr marL="3200176" indent="0">
              <a:buNone/>
              <a:defRPr sz="2000"/>
            </a:lvl8pPr>
            <a:lvl9pPr marL="3657344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7428" y="5181669"/>
            <a:ext cx="10369176" cy="950259"/>
          </a:xfrm>
        </p:spPr>
        <p:txBody>
          <a:bodyPr vert="horz" lIns="91436" tIns="45716" rIns="91436" bIns="45716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169" indent="0">
              <a:buNone/>
              <a:defRPr sz="1200"/>
            </a:lvl2pPr>
            <a:lvl3pPr marL="914337" indent="0">
              <a:buNone/>
              <a:defRPr sz="1000"/>
            </a:lvl3pPr>
            <a:lvl4pPr marL="1371506" indent="0">
              <a:buNone/>
              <a:defRPr sz="900"/>
            </a:lvl4pPr>
            <a:lvl5pPr marL="1828674" indent="0">
              <a:buNone/>
              <a:defRPr sz="900"/>
            </a:lvl5pPr>
            <a:lvl6pPr marL="2285843" indent="0">
              <a:buNone/>
              <a:defRPr sz="900"/>
            </a:lvl6pPr>
            <a:lvl7pPr marL="2743011" indent="0">
              <a:buNone/>
              <a:defRPr sz="900"/>
            </a:lvl7pPr>
            <a:lvl8pPr marL="3200176" indent="0">
              <a:buNone/>
              <a:defRPr sz="900"/>
            </a:lvl8pPr>
            <a:lvl9pPr marL="3657344" indent="0">
              <a:buNone/>
              <a:defRPr sz="900"/>
            </a:lvl9pPr>
          </a:lstStyle>
          <a:p>
            <a:pPr marL="0" lvl="0" indent="0" algn="l" defTabSz="914337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6/5/2017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15294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55206"/>
            <a:ext cx="10369176" cy="1013011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4400" y="457200"/>
            <a:ext cx="310896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36" tIns="45716" rIns="91436" bIns="45716" rtlCol="0">
            <a:normAutofit/>
          </a:bodyPr>
          <a:lstStyle>
            <a:lvl1pPr marL="342876" indent="-342876" algn="l" defTabSz="914337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169" indent="0">
              <a:buNone/>
              <a:defRPr sz="2800"/>
            </a:lvl2pPr>
            <a:lvl3pPr marL="914337" indent="0">
              <a:buNone/>
              <a:defRPr sz="2400"/>
            </a:lvl3pPr>
            <a:lvl4pPr marL="1371506" indent="0">
              <a:buNone/>
              <a:defRPr sz="2000"/>
            </a:lvl4pPr>
            <a:lvl5pPr marL="1828674" indent="0">
              <a:buNone/>
              <a:defRPr sz="2000"/>
            </a:lvl5pPr>
            <a:lvl6pPr marL="2285843" indent="0">
              <a:buNone/>
              <a:defRPr sz="2000"/>
            </a:lvl6pPr>
            <a:lvl7pPr marL="2743011" indent="0">
              <a:buNone/>
              <a:defRPr sz="2000"/>
            </a:lvl7pPr>
            <a:lvl8pPr marL="3200176" indent="0">
              <a:buNone/>
              <a:defRPr sz="2000"/>
            </a:lvl8pPr>
            <a:lvl9pPr marL="3657344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7428" y="5181669"/>
            <a:ext cx="10369176" cy="950259"/>
          </a:xfrm>
        </p:spPr>
        <p:txBody>
          <a:bodyPr vert="horz" lIns="91436" tIns="45716" rIns="91436" bIns="45716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169" indent="0">
              <a:buNone/>
              <a:defRPr sz="1200"/>
            </a:lvl2pPr>
            <a:lvl3pPr marL="914337" indent="0">
              <a:buNone/>
              <a:defRPr sz="1000"/>
            </a:lvl3pPr>
            <a:lvl4pPr marL="1371506" indent="0">
              <a:buNone/>
              <a:defRPr sz="900"/>
            </a:lvl4pPr>
            <a:lvl5pPr marL="1828674" indent="0">
              <a:buNone/>
              <a:defRPr sz="900"/>
            </a:lvl5pPr>
            <a:lvl6pPr marL="2285843" indent="0">
              <a:buNone/>
              <a:defRPr sz="900"/>
            </a:lvl6pPr>
            <a:lvl7pPr marL="2743011" indent="0">
              <a:buNone/>
              <a:defRPr sz="900"/>
            </a:lvl7pPr>
            <a:lvl8pPr marL="3200176" indent="0">
              <a:buNone/>
              <a:defRPr sz="900"/>
            </a:lvl8pPr>
            <a:lvl9pPr marL="3657344" indent="0">
              <a:buNone/>
              <a:defRPr sz="900"/>
            </a:lvl9pPr>
          </a:lstStyle>
          <a:p>
            <a:pPr marL="0" lvl="0" indent="0" algn="l" defTabSz="914337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6/5/2017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914400" y="2455433"/>
            <a:ext cx="310896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36" tIns="45716" rIns="91436" bIns="45716" rtlCol="0">
            <a:normAutofit/>
          </a:bodyPr>
          <a:lstStyle>
            <a:lvl1pPr marL="342876" indent="-342876" algn="l" defTabSz="914337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169" indent="0">
              <a:buNone/>
              <a:defRPr sz="2800"/>
            </a:lvl2pPr>
            <a:lvl3pPr marL="914337" indent="0">
              <a:buNone/>
              <a:defRPr sz="2400"/>
            </a:lvl3pPr>
            <a:lvl4pPr marL="1371506" indent="0">
              <a:buNone/>
              <a:defRPr sz="2000"/>
            </a:lvl4pPr>
            <a:lvl5pPr marL="1828674" indent="0">
              <a:buNone/>
              <a:defRPr sz="2000"/>
            </a:lvl5pPr>
            <a:lvl6pPr marL="2285843" indent="0">
              <a:buNone/>
              <a:defRPr sz="2000"/>
            </a:lvl6pPr>
            <a:lvl7pPr marL="2743011" indent="0">
              <a:buNone/>
              <a:defRPr sz="2000"/>
            </a:lvl7pPr>
            <a:lvl8pPr marL="3200176" indent="0">
              <a:buNone/>
              <a:defRPr sz="2000"/>
            </a:lvl8pPr>
            <a:lvl9pPr marL="3657344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4549987" y="457200"/>
            <a:ext cx="310896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36" tIns="45716" rIns="91436" bIns="45716" rtlCol="0">
            <a:normAutofit/>
          </a:bodyPr>
          <a:lstStyle>
            <a:lvl1pPr marL="342876" indent="-342876" algn="l" defTabSz="914337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169" indent="0">
              <a:buNone/>
              <a:defRPr sz="2800"/>
            </a:lvl2pPr>
            <a:lvl3pPr marL="914337" indent="0">
              <a:buNone/>
              <a:defRPr sz="2400"/>
            </a:lvl3pPr>
            <a:lvl4pPr marL="1371506" indent="0">
              <a:buNone/>
              <a:defRPr sz="2000"/>
            </a:lvl4pPr>
            <a:lvl5pPr marL="1828674" indent="0">
              <a:buNone/>
              <a:defRPr sz="2000"/>
            </a:lvl5pPr>
            <a:lvl6pPr marL="2285843" indent="0">
              <a:buNone/>
              <a:defRPr sz="2000"/>
            </a:lvl6pPr>
            <a:lvl7pPr marL="2743011" indent="0">
              <a:buNone/>
              <a:defRPr sz="2000"/>
            </a:lvl7pPr>
            <a:lvl8pPr marL="3200176" indent="0">
              <a:buNone/>
              <a:defRPr sz="2000"/>
            </a:lvl8pPr>
            <a:lvl9pPr marL="3657344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4549987" y="2455433"/>
            <a:ext cx="310896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36" tIns="45716" rIns="91436" bIns="45716" rtlCol="0">
            <a:normAutofit/>
          </a:bodyPr>
          <a:lstStyle>
            <a:lvl1pPr marL="342876" indent="-342876" algn="l" defTabSz="914337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169" indent="0">
              <a:buNone/>
              <a:defRPr sz="2800"/>
            </a:lvl2pPr>
            <a:lvl3pPr marL="914337" indent="0">
              <a:buNone/>
              <a:defRPr sz="2400"/>
            </a:lvl3pPr>
            <a:lvl4pPr marL="1371506" indent="0">
              <a:buNone/>
              <a:defRPr sz="2000"/>
            </a:lvl4pPr>
            <a:lvl5pPr marL="1828674" indent="0">
              <a:buNone/>
              <a:defRPr sz="2000"/>
            </a:lvl5pPr>
            <a:lvl6pPr marL="2285843" indent="0">
              <a:buNone/>
              <a:defRPr sz="2000"/>
            </a:lvl6pPr>
            <a:lvl7pPr marL="2743011" indent="0">
              <a:buNone/>
              <a:defRPr sz="2000"/>
            </a:lvl7pPr>
            <a:lvl8pPr marL="3200176" indent="0">
              <a:buNone/>
              <a:defRPr sz="2000"/>
            </a:lvl8pPr>
            <a:lvl9pPr marL="3657344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8185573" y="457200"/>
            <a:ext cx="310896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36" tIns="45716" rIns="91436" bIns="45716" rtlCol="0">
            <a:normAutofit/>
          </a:bodyPr>
          <a:lstStyle>
            <a:lvl1pPr marL="342876" indent="-342876" algn="l" defTabSz="914337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169" indent="0">
              <a:buNone/>
              <a:defRPr sz="2800"/>
            </a:lvl2pPr>
            <a:lvl3pPr marL="914337" indent="0">
              <a:buNone/>
              <a:defRPr sz="2400"/>
            </a:lvl3pPr>
            <a:lvl4pPr marL="1371506" indent="0">
              <a:buNone/>
              <a:defRPr sz="2000"/>
            </a:lvl4pPr>
            <a:lvl5pPr marL="1828674" indent="0">
              <a:buNone/>
              <a:defRPr sz="2000"/>
            </a:lvl5pPr>
            <a:lvl6pPr marL="2285843" indent="0">
              <a:buNone/>
              <a:defRPr sz="2000"/>
            </a:lvl6pPr>
            <a:lvl7pPr marL="2743011" indent="0">
              <a:buNone/>
              <a:defRPr sz="2000"/>
            </a:lvl7pPr>
            <a:lvl8pPr marL="3200176" indent="0">
              <a:buNone/>
              <a:defRPr sz="2000"/>
            </a:lvl8pPr>
            <a:lvl9pPr marL="3657344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8185573" y="2455433"/>
            <a:ext cx="310896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36" tIns="45716" rIns="91436" bIns="45716" rtlCol="0">
            <a:normAutofit/>
          </a:bodyPr>
          <a:lstStyle>
            <a:lvl1pPr marL="342876" indent="-342876" algn="l" defTabSz="914337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169" indent="0">
              <a:buNone/>
              <a:defRPr sz="2800"/>
            </a:lvl2pPr>
            <a:lvl3pPr marL="914337" indent="0">
              <a:buNone/>
              <a:defRPr sz="2400"/>
            </a:lvl3pPr>
            <a:lvl4pPr marL="1371506" indent="0">
              <a:buNone/>
              <a:defRPr sz="2000"/>
            </a:lvl4pPr>
            <a:lvl5pPr marL="1828674" indent="0">
              <a:buNone/>
              <a:defRPr sz="2000"/>
            </a:lvl5pPr>
            <a:lvl6pPr marL="2285843" indent="0">
              <a:buNone/>
              <a:defRPr sz="2000"/>
            </a:lvl6pPr>
            <a:lvl7pPr marL="2743011" indent="0">
              <a:buNone/>
              <a:defRPr sz="2000"/>
            </a:lvl7pPr>
            <a:lvl8pPr marL="3200176" indent="0">
              <a:buNone/>
              <a:defRPr sz="2000"/>
            </a:lvl8pPr>
            <a:lvl9pPr marL="3657344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0075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6/5/2017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3804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50400" y="533470"/>
            <a:ext cx="2133600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3" y="533470"/>
            <a:ext cx="8026400" cy="55927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6/5/2017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129194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267266"/>
            <a:ext cx="10363200" cy="977153"/>
          </a:xfrm>
        </p:spPr>
        <p:txBody>
          <a:bodyPr anchor="b" anchorCtr="0"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12" y="5257800"/>
            <a:ext cx="10361084" cy="87405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6/5/2017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741607" y="424650"/>
            <a:ext cx="6708812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2174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12" y="990600"/>
            <a:ext cx="10361084" cy="1743075"/>
          </a:xfrm>
        </p:spPr>
        <p:txBody>
          <a:bodyPr vert="horz" lIns="91436" tIns="45716" rIns="91436" bIns="45716" rtlCol="0" anchor="b" anchorCtr="0">
            <a:noAutofit/>
          </a:bodyPr>
          <a:lstStyle>
            <a:lvl1pPr algn="ctr" defTabSz="914337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12" y="2756712"/>
            <a:ext cx="10361084" cy="1281953"/>
          </a:xfrm>
        </p:spPr>
        <p:txBody>
          <a:bodyPr vert="horz" lIns="91436" tIns="45716" rIns="91436" bIns="45716" rtlCol="0">
            <a:normAutofit/>
          </a:bodyPr>
          <a:lstStyle>
            <a:lvl1pPr marL="0" indent="0" algn="ctr" defTabSz="914337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16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6/5/2017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369601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12" y="121084"/>
            <a:ext cx="10361084" cy="14298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60546"/>
            <a:ext cx="481584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545" indent="-336526">
              <a:defRPr sz="1800"/>
            </a:lvl8pPr>
            <a:lvl9pPr marL="2398545" indent="-336526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9644" y="1760546"/>
            <a:ext cx="481584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545" indent="-336526">
              <a:defRPr sz="1800"/>
            </a:lvl8pPr>
            <a:lvl9pPr marL="2398545" indent="-336526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6/5/2017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45180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12" y="121084"/>
            <a:ext cx="10361084" cy="142987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550897"/>
            <a:ext cx="481584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169" indent="0">
              <a:buNone/>
              <a:defRPr sz="2000" b="1"/>
            </a:lvl2pPr>
            <a:lvl3pPr marL="914337" indent="0">
              <a:buNone/>
              <a:defRPr sz="1800" b="1"/>
            </a:lvl3pPr>
            <a:lvl4pPr marL="1371506" indent="0">
              <a:buNone/>
              <a:defRPr sz="1600" b="1"/>
            </a:lvl4pPr>
            <a:lvl5pPr marL="1828674" indent="0">
              <a:buNone/>
              <a:defRPr sz="1600" b="1"/>
            </a:lvl5pPr>
            <a:lvl6pPr marL="2285843" indent="0">
              <a:buNone/>
              <a:defRPr sz="1600" b="1"/>
            </a:lvl6pPr>
            <a:lvl7pPr marL="2743011" indent="0">
              <a:buNone/>
              <a:defRPr sz="1600" b="1"/>
            </a:lvl7pPr>
            <a:lvl8pPr marL="3200176" indent="0">
              <a:buNone/>
              <a:defRPr sz="1600" b="1"/>
            </a:lvl8pPr>
            <a:lvl9pPr marL="365734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2438405"/>
            <a:ext cx="481584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545" indent="-336526">
              <a:defRPr sz="1600"/>
            </a:lvl8pPr>
            <a:lvl9pPr marL="2398545" indent="-336526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60703" y="1550897"/>
            <a:ext cx="481584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169" indent="0">
              <a:buNone/>
              <a:defRPr sz="2000" b="1"/>
            </a:lvl2pPr>
            <a:lvl3pPr marL="914337" indent="0">
              <a:buNone/>
              <a:defRPr sz="1800" b="1"/>
            </a:lvl3pPr>
            <a:lvl4pPr marL="1371506" indent="0">
              <a:buNone/>
              <a:defRPr sz="1600" b="1"/>
            </a:lvl4pPr>
            <a:lvl5pPr marL="1828674" indent="0">
              <a:buNone/>
              <a:defRPr sz="1600" b="1"/>
            </a:lvl5pPr>
            <a:lvl6pPr marL="2285843" indent="0">
              <a:buNone/>
              <a:defRPr sz="1600" b="1"/>
            </a:lvl6pPr>
            <a:lvl7pPr marL="2743011" indent="0">
              <a:buNone/>
              <a:defRPr sz="1600" b="1"/>
            </a:lvl7pPr>
            <a:lvl8pPr marL="3200176" indent="0">
              <a:buNone/>
              <a:defRPr sz="1600" b="1"/>
            </a:lvl8pPr>
            <a:lvl9pPr marL="365734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60703" y="2438405"/>
            <a:ext cx="481584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545" indent="-336526">
              <a:defRPr sz="1600"/>
            </a:lvl8pPr>
            <a:lvl9pPr marL="2398545" indent="-336526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6/5/2017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48273" y="2191871"/>
            <a:ext cx="4572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582623" y="2191871"/>
            <a:ext cx="4572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3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6/5/2017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40829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6/5/2017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381988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540" y="971552"/>
            <a:ext cx="4876800" cy="116205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0" y="457262"/>
            <a:ext cx="4876800" cy="5668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545" indent="-336526">
              <a:defRPr sz="1800"/>
            </a:lvl8pPr>
            <a:lvl9pPr marL="2398545" indent="-336526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540" y="2133601"/>
            <a:ext cx="4876800" cy="358140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169" indent="0">
              <a:buNone/>
              <a:defRPr sz="1200"/>
            </a:lvl2pPr>
            <a:lvl3pPr marL="914337" indent="0">
              <a:buNone/>
              <a:defRPr sz="1000"/>
            </a:lvl3pPr>
            <a:lvl4pPr marL="1371506" indent="0">
              <a:buNone/>
              <a:defRPr sz="900"/>
            </a:lvl4pPr>
            <a:lvl5pPr marL="1828674" indent="0">
              <a:buNone/>
              <a:defRPr sz="900"/>
            </a:lvl5pPr>
            <a:lvl6pPr marL="2285843" indent="0">
              <a:buNone/>
              <a:defRPr sz="900"/>
            </a:lvl6pPr>
            <a:lvl7pPr marL="2743011" indent="0">
              <a:buNone/>
              <a:defRPr sz="900"/>
            </a:lvl7pPr>
            <a:lvl8pPr marL="3200176" indent="0">
              <a:buNone/>
              <a:defRPr sz="900"/>
            </a:lvl8pPr>
            <a:lvl9pPr marL="365734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6/5/2017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52714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12" y="121084"/>
            <a:ext cx="10361084" cy="1429871"/>
          </a:xfrm>
          <a:prstGeom prst="rect">
            <a:avLst/>
          </a:prstGeom>
        </p:spPr>
        <p:txBody>
          <a:bodyPr vert="horz" lIns="91436" tIns="45716" rIns="91436" bIns="45716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12" y="1752602"/>
            <a:ext cx="10361084" cy="4373563"/>
          </a:xfrm>
          <a:prstGeom prst="rect">
            <a:avLst/>
          </a:prstGeom>
        </p:spPr>
        <p:txBody>
          <a:bodyPr vert="horz" lIns="91436" tIns="45716" rIns="91436" bIns="4571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27251" y="6356414"/>
            <a:ext cx="28448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defTabSz="914337"/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  <a:ea typeface="ヒラギノ角ゴ ProN W3" charset="0"/>
                <a:cs typeface="ヒラギノ角ゴ ProN W3" charset="0"/>
                <a:sym typeface="Gill Sans" charset="0"/>
              </a:rPr>
              <a:pPr defTabSz="914337"/>
              <a:t>6/5/2017</a:t>
            </a:fld>
            <a:endParaRPr lang="en-US">
              <a:solidFill>
                <a:prstClr val="white">
                  <a:tint val="75000"/>
                </a:prstClr>
              </a:solidFill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2140" y="6356414"/>
            <a:ext cx="38608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defTabSz="914337"/>
            <a:endParaRPr lang="en-US">
              <a:solidFill>
                <a:prstClr val="white">
                  <a:tint val="75000"/>
                </a:prstClr>
              </a:solidFill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38800" y="6356414"/>
            <a:ext cx="9144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defTabSz="914337"/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  <a:ea typeface="ヒラギノ角ゴ ProN W3" charset="0"/>
                <a:cs typeface="ヒラギノ角ゴ ProN W3" charset="0"/>
                <a:sym typeface="Gill Sans" charset="0"/>
              </a:rPr>
              <a:pPr defTabSz="914337"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4527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914337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876" indent="-342876" algn="l" defTabSz="914337" rtl="0" eaLnBrk="1" latinLnBrk="0" hangingPunct="1">
        <a:spcBef>
          <a:spcPts val="2000"/>
        </a:spcBef>
        <a:buFontTx/>
        <a:buBlip>
          <a:blip r:embed="rId16"/>
        </a:buBlip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685753" indent="-336526" algn="l" defTabSz="914337" rtl="0" eaLnBrk="1" latinLnBrk="0" hangingPunct="1">
        <a:spcBef>
          <a:spcPts val="600"/>
        </a:spcBef>
        <a:buFontTx/>
        <a:buBlip>
          <a:blip r:embed="rId16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034979" indent="-349226" algn="l" defTabSz="914337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371506" indent="-336526" algn="l" defTabSz="914337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1720724" indent="-349226" algn="l" defTabSz="914337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055669" indent="-336526" algn="l" defTabSz="914337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545" indent="-336526" algn="l" defTabSz="914337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011" indent="-336526" algn="l" defTabSz="914337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471" indent="-336526" algn="l" defTabSz="914337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9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7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6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4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43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11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6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44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12" y="121084"/>
            <a:ext cx="10361084" cy="1429871"/>
          </a:xfrm>
          <a:prstGeom prst="rect">
            <a:avLst/>
          </a:prstGeom>
        </p:spPr>
        <p:txBody>
          <a:bodyPr vert="horz" lIns="91436" tIns="45716" rIns="91436" bIns="45716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12" y="1752602"/>
            <a:ext cx="10361084" cy="4373563"/>
          </a:xfrm>
          <a:prstGeom prst="rect">
            <a:avLst/>
          </a:prstGeom>
        </p:spPr>
        <p:txBody>
          <a:bodyPr vert="horz" lIns="91436" tIns="45716" rIns="91436" bIns="4571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27251" y="6356414"/>
            <a:ext cx="28448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defTabSz="914337"/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  <a:ea typeface="ヒラギノ角ゴ ProN W3" charset="0"/>
                <a:cs typeface="ヒラギノ角ゴ ProN W3" charset="0"/>
                <a:sym typeface="Gill Sans" charset="0"/>
              </a:rPr>
              <a:pPr defTabSz="914337"/>
              <a:t>6/5/2017</a:t>
            </a:fld>
            <a:endParaRPr lang="en-US">
              <a:solidFill>
                <a:prstClr val="white">
                  <a:tint val="75000"/>
                </a:prstClr>
              </a:solidFill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2140" y="6356414"/>
            <a:ext cx="38608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defTabSz="914337"/>
            <a:endParaRPr lang="en-US">
              <a:solidFill>
                <a:prstClr val="white">
                  <a:tint val="75000"/>
                </a:prstClr>
              </a:solidFill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38800" y="6356414"/>
            <a:ext cx="9144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defTabSz="914337"/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  <a:ea typeface="ヒラギノ角ゴ ProN W3" charset="0"/>
                <a:cs typeface="ヒラギノ角ゴ ProN W3" charset="0"/>
                <a:sym typeface="Gill Sans" charset="0"/>
              </a:rPr>
              <a:pPr defTabSz="914337"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5141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914337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876" indent="-342876" algn="l" defTabSz="914337" rtl="0" eaLnBrk="1" latinLnBrk="0" hangingPunct="1">
        <a:spcBef>
          <a:spcPts val="2000"/>
        </a:spcBef>
        <a:buFontTx/>
        <a:buBlip>
          <a:blip r:embed="rId16"/>
        </a:buBlip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685753" indent="-336526" algn="l" defTabSz="914337" rtl="0" eaLnBrk="1" latinLnBrk="0" hangingPunct="1">
        <a:spcBef>
          <a:spcPts val="600"/>
        </a:spcBef>
        <a:buFontTx/>
        <a:buBlip>
          <a:blip r:embed="rId16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034979" indent="-349226" algn="l" defTabSz="914337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371506" indent="-336526" algn="l" defTabSz="914337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1720724" indent="-349226" algn="l" defTabSz="914337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055669" indent="-336526" algn="l" defTabSz="914337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545" indent="-336526" algn="l" defTabSz="914337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011" indent="-336526" algn="l" defTabSz="914337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471" indent="-336526" algn="l" defTabSz="914337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9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7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6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4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43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11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6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44" algn="l" defTabSz="914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giving.mit.edu/give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iving.mit.edu/give" TargetMode="Externa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3.png"/><Relationship Id="rId5" Type="http://schemas.openxmlformats.org/officeDocument/2006/relationships/hyperlink" Target="http://www.mitacal.org/" TargetMode="Externa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9.ti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2662" y="169664"/>
            <a:ext cx="4159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  <a:latin typeface="Helvetica"/>
                <a:ea typeface="ＭＳ Ｐゴシック" charset="-128"/>
                <a:cs typeface="Helvetica"/>
              </a:rPr>
              <a:t>What can you do?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3709" y="831754"/>
            <a:ext cx="4241665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00FF"/>
                </a:solidFill>
                <a:latin typeface="Helvetica"/>
                <a:ea typeface="ＭＳ Ｐゴシック" charset="-128"/>
                <a:cs typeface="Helvetica"/>
              </a:rPr>
              <a:t>Cut your personal footprint</a:t>
            </a:r>
          </a:p>
          <a:p>
            <a:pPr marL="346075" lvl="1" indent="-174625" eaLnBrk="0" fontAlgn="base" hangingPunct="0"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b="1" dirty="0">
                <a:solidFill>
                  <a:srgbClr val="0000FF"/>
                </a:solidFill>
                <a:latin typeface="Helvetica"/>
                <a:ea typeface="ＭＳ Ｐゴシック" charset="-128"/>
                <a:cs typeface="Helvetica"/>
              </a:rPr>
              <a:t>Retrofit, insulate, upgrade, go solar</a:t>
            </a:r>
          </a:p>
          <a:p>
            <a:pPr marL="173038"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black"/>
              </a:solidFill>
              <a:latin typeface="Helvetica"/>
              <a:ea typeface="ＭＳ Ｐゴシック" charset="-128"/>
              <a:cs typeface="Helvetica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30048" y="163434"/>
            <a:ext cx="11881522" cy="6550641"/>
            <a:chOff x="213113" y="112626"/>
            <a:chExt cx="11881520" cy="6550641"/>
          </a:xfrm>
        </p:grpSpPr>
        <p:pic>
          <p:nvPicPr>
            <p:cNvPr id="6" name="Picture 5" descr="SG_After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3113" y="2131140"/>
              <a:ext cx="3759195" cy="2320653"/>
            </a:xfrm>
            <a:prstGeom prst="rect">
              <a:avLst/>
            </a:prstGeom>
            <a:ln w="127000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5995844" y="761999"/>
              <a:ext cx="4773755" cy="1569582"/>
            </a:xfrm>
            <a:prstGeom prst="rect">
              <a:avLst/>
            </a:prstGeom>
            <a:noFill/>
          </p:spPr>
          <p:txBody>
            <a:bodyPr wrap="square" lIns="91368" tIns="45681" rIns="91368" bIns="45681" rtlCol="0">
              <a:spAutoFit/>
            </a:bodyPr>
            <a:lstStyle/>
            <a:p>
              <a:pPr algn="ctr" defTabSz="913614">
                <a:tabLst>
                  <a:tab pos="3437701" algn="dec"/>
                </a:tabLst>
              </a:pPr>
              <a:r>
                <a:rPr lang="en-US" sz="2400" b="1" dirty="0">
                  <a:solidFill>
                    <a:srgbClr val="000000"/>
                  </a:solidFill>
                  <a:latin typeface="Arial"/>
                  <a:ea typeface="ヒラギノ角ゴ ProN W3" charset="0"/>
                  <a:cs typeface="Arial"/>
                  <a:sym typeface="Gill Sans" charset="0"/>
                </a:rPr>
                <a:t>Year 1:</a:t>
              </a:r>
              <a:endParaRPr lang="en-US" sz="1200" b="1" dirty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  <a:sym typeface="Gill Sans" charset="0"/>
              </a:endParaRPr>
            </a:p>
            <a:p>
              <a:pPr defTabSz="913614">
                <a:tabLst>
                  <a:tab pos="4857750" algn="dec"/>
                </a:tabLst>
              </a:pPr>
              <a:r>
                <a:rPr lang="en-US" sz="2400" b="1" dirty="0">
                  <a:solidFill>
                    <a:srgbClr val="000000"/>
                  </a:solidFill>
                  <a:latin typeface="Arial"/>
                  <a:ea typeface="ヒラギノ角ゴ ProN W3" charset="0"/>
                  <a:cs typeface="Arial"/>
                  <a:sym typeface="Gill Sans" charset="0"/>
                </a:rPr>
                <a:t>Solar Generation:    13,720 kWh</a:t>
              </a:r>
            </a:p>
            <a:p>
              <a:pPr defTabSz="913614">
                <a:tabLst>
                  <a:tab pos="4857750" algn="dec"/>
                </a:tabLst>
              </a:pPr>
              <a:r>
                <a:rPr lang="en-US" sz="2400" b="1" dirty="0">
                  <a:solidFill>
                    <a:srgbClr val="000000"/>
                  </a:solidFill>
                  <a:latin typeface="Arial"/>
                  <a:ea typeface="ヒラギノ角ゴ ProN W3" charset="0"/>
                  <a:cs typeface="Arial"/>
                  <a:sym typeface="Gill Sans" charset="0"/>
                </a:rPr>
                <a:t>Total Energy Use:      </a:t>
              </a:r>
              <a:r>
                <a:rPr lang="en-US" sz="2400" b="1" dirty="0">
                  <a:solidFill>
                    <a:srgbClr val="FF0000"/>
                  </a:solidFill>
                  <a:latin typeface="Arial"/>
                  <a:ea typeface="ヒラギノ角ゴ ProN W3" charset="0"/>
                  <a:cs typeface="Arial"/>
                  <a:sym typeface="Gill Sans" charset="0"/>
                </a:rPr>
                <a:t>9,654</a:t>
              </a:r>
              <a:r>
                <a:rPr lang="en-US" sz="2400" b="1" dirty="0">
                  <a:solidFill>
                    <a:srgbClr val="000000"/>
                  </a:solidFill>
                  <a:latin typeface="Arial"/>
                  <a:ea typeface="ヒラギノ角ゴ ProN W3" charset="0"/>
                  <a:cs typeface="Arial"/>
                  <a:sym typeface="Gill Sans" charset="0"/>
                </a:rPr>
                <a:t> kWh</a:t>
              </a:r>
            </a:p>
            <a:p>
              <a:pPr defTabSz="913614">
                <a:tabLst>
                  <a:tab pos="4857750" algn="dec"/>
                </a:tabLst>
              </a:pPr>
              <a:r>
                <a:rPr lang="en-US" sz="2400" b="1" i="1" dirty="0">
                  <a:solidFill>
                    <a:srgbClr val="000000"/>
                  </a:solidFill>
                  <a:latin typeface="Arial"/>
                  <a:ea typeface="ヒラギノ角ゴ ProN W3" charset="0"/>
                  <a:cs typeface="Arial"/>
                  <a:sym typeface="Gill Sans" charset="0"/>
                </a:rPr>
                <a:t>Net Production:         </a:t>
              </a:r>
              <a:r>
                <a:rPr lang="en-US" sz="2400" b="1" dirty="0">
                  <a:solidFill>
                    <a:srgbClr val="008000"/>
                  </a:solidFill>
                  <a:latin typeface="Arial"/>
                  <a:ea typeface="ヒラギノ角ゴ ProN W3" charset="0"/>
                  <a:cs typeface="Arial"/>
                  <a:sym typeface="Gill Sans" charset="0"/>
                </a:rPr>
                <a:t>6,460</a:t>
              </a:r>
              <a:r>
                <a:rPr lang="en-US" sz="2400" b="1" i="1" dirty="0">
                  <a:solidFill>
                    <a:srgbClr val="000000"/>
                  </a:solidFill>
                  <a:latin typeface="Arial"/>
                  <a:ea typeface="ヒラギノ角ゴ ProN W3" charset="0"/>
                  <a:cs typeface="Arial"/>
                  <a:sym typeface="Gill Sans" charset="0"/>
                </a:rPr>
                <a:t> </a:t>
              </a:r>
              <a:r>
                <a:rPr lang="en-US" sz="2400" b="1" dirty="0">
                  <a:solidFill>
                    <a:srgbClr val="000000"/>
                  </a:solidFill>
                  <a:latin typeface="Arial"/>
                  <a:ea typeface="ヒラギノ角ゴ ProN W3" charset="0"/>
                  <a:cs typeface="Arial"/>
                  <a:sym typeface="Gill Sans" charset="0"/>
                </a:rPr>
                <a:t>kWh</a:t>
              </a:r>
              <a:r>
                <a:rPr lang="en-US" sz="2400" b="1" i="1" dirty="0">
                  <a:solidFill>
                    <a:srgbClr val="000000"/>
                  </a:solidFill>
                  <a:latin typeface="Arial"/>
                  <a:ea typeface="ヒラギノ角ゴ ProN W3" charset="0"/>
                  <a:cs typeface="Arial"/>
                  <a:sym typeface="Gill Sans" charset="0"/>
                </a:rPr>
                <a:t>  </a:t>
              </a:r>
            </a:p>
          </p:txBody>
        </p:sp>
        <p:sp>
          <p:nvSpPr>
            <p:cNvPr id="10" name="Title 7"/>
            <p:cNvSpPr txBox="1">
              <a:spLocks/>
            </p:cNvSpPr>
            <p:nvPr/>
          </p:nvSpPr>
          <p:spPr>
            <a:xfrm>
              <a:off x="4954445" y="112626"/>
              <a:ext cx="7078137" cy="564777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914337" rtl="0" eaLnBrk="1" latinLnBrk="0" hangingPunct="1">
                <a:spcBef>
                  <a:spcPct val="0"/>
                </a:spcBef>
                <a:buNone/>
                <a:defRPr sz="4800" kern="1200">
                  <a:solidFill>
                    <a:schemeClr val="tx1"/>
                  </a:solidFill>
                  <a:effectLst>
                    <a:outerShdw blurRad="50800" dist="50800" dir="5400000" sx="101000" sy="101000" algn="t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ea typeface="+mj-ea"/>
                  <a:cs typeface="+mj-cs"/>
                </a:defRPr>
              </a:lvl1pPr>
            </a:lstStyle>
            <a:p>
              <a:pPr fontAlgn="base">
                <a:spcAft>
                  <a:spcPct val="0"/>
                </a:spcAft>
              </a:pPr>
              <a:r>
                <a:rPr lang="en-US" sz="3600" b="1" dirty="0" smtClean="0">
                  <a:solidFill>
                    <a:prstClr val="black"/>
                  </a:solidFill>
                  <a:effectLst/>
                  <a:latin typeface="Arial"/>
                  <a:cs typeface="Arial"/>
                </a:rPr>
                <a:t>From Energy User to Producer</a:t>
              </a:r>
              <a:endParaRPr lang="en-US" sz="3600" b="1" dirty="0">
                <a:solidFill>
                  <a:prstClr val="black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541972" y="2515519"/>
              <a:ext cx="490827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614">
                <a:tabLst>
                  <a:tab pos="3437701" algn="dec"/>
                </a:tabLst>
              </a:pPr>
              <a:r>
                <a:rPr lang="en-US" sz="3200" b="1" i="1" dirty="0">
                  <a:solidFill>
                    <a:srgbClr val="008000"/>
                  </a:solidFill>
                  <a:latin typeface="Arial"/>
                  <a:ea typeface="ヒラギノ角ゴ ProN W3" charset="0"/>
                  <a:cs typeface="Arial"/>
                  <a:sym typeface="Gill Sans" charset="0"/>
                </a:rPr>
                <a:t>Net Production:</a:t>
              </a:r>
              <a:br>
                <a:rPr lang="en-US" sz="3200" b="1" i="1" dirty="0">
                  <a:solidFill>
                    <a:srgbClr val="008000"/>
                  </a:solidFill>
                  <a:latin typeface="Arial"/>
                  <a:ea typeface="ヒラギノ角ゴ ProN W3" charset="0"/>
                  <a:cs typeface="Arial"/>
                  <a:sym typeface="Gill Sans" charset="0"/>
                </a:rPr>
              </a:br>
              <a:r>
                <a:rPr lang="en-US" sz="3200" b="1" i="1" dirty="0">
                  <a:solidFill>
                    <a:srgbClr val="008000"/>
                  </a:solidFill>
                  <a:latin typeface="Arial"/>
                  <a:ea typeface="ヒラギノ角ゴ ProN W3" charset="0"/>
                  <a:cs typeface="Arial"/>
                  <a:sym typeface="Gill Sans" charset="0"/>
                </a:rPr>
                <a:t>54% more than usage</a:t>
              </a:r>
              <a:endParaRPr lang="en-US" sz="3200" b="1" dirty="0">
                <a:solidFill>
                  <a:srgbClr val="008000"/>
                </a:solidFill>
                <a:latin typeface="Arial"/>
                <a:ea typeface="ヒラギノ角ゴ ProN W3" charset="0"/>
                <a:cs typeface="Arial"/>
                <a:sym typeface="Gill Sans" charset="0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9415465" y="2515519"/>
              <a:ext cx="2679168" cy="4147748"/>
              <a:chOff x="9415465" y="2515519"/>
              <a:chExt cx="2679168" cy="4147748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3"/>
              <a:srcRect b="4909"/>
              <a:stretch/>
            </p:blipFill>
            <p:spPr>
              <a:xfrm>
                <a:off x="9465733" y="2891366"/>
                <a:ext cx="2628900" cy="3771901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9415465" y="4547465"/>
                <a:ext cx="748127" cy="411152"/>
              </a:xfrm>
              <a:prstGeom prst="rect">
                <a:avLst/>
              </a:prstGeom>
              <a:noFill/>
            </p:spPr>
            <p:txBody>
              <a:bodyPr wrap="none" lIns="102369" tIns="51188" rIns="102369" bIns="51188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dirty="0">
                    <a:solidFill>
                      <a:prstClr val="black"/>
                    </a:solidFill>
                    <a:latin typeface="Arial"/>
                    <a:ea typeface="ヒラギノ角ゴ ProN W3" charset="0"/>
                    <a:cs typeface="Arial"/>
                    <a:sym typeface="Gill Sans" charset="0"/>
                  </a:rPr>
                  <a:t>kWh</a:t>
                </a:r>
                <a:endParaRPr lang="en-US" sz="2800" b="1" dirty="0">
                  <a:solidFill>
                    <a:prstClr val="black"/>
                  </a:solidFill>
                  <a:latin typeface="Arial"/>
                  <a:ea typeface="ヒラギノ角ゴ ProN W3" charset="0"/>
                  <a:cs typeface="Arial"/>
                  <a:sym typeface="Gill Sans" charset="0"/>
                </a:endParaRP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 flipV="1">
                <a:off x="11151870" y="4309533"/>
                <a:ext cx="0" cy="2255682"/>
              </a:xfrm>
              <a:prstGeom prst="straightConnector1">
                <a:avLst/>
              </a:prstGeom>
              <a:ln w="57150" cmpd="sng">
                <a:solidFill>
                  <a:schemeClr val="bg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flipV="1">
                <a:off x="11151870" y="3403600"/>
                <a:ext cx="0" cy="905933"/>
              </a:xfrm>
              <a:prstGeom prst="straightConnector1">
                <a:avLst/>
              </a:prstGeom>
              <a:ln w="57150" cmpd="sng">
                <a:solidFill>
                  <a:schemeClr val="bg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ectangle 12"/>
              <p:cNvSpPr/>
              <p:nvPr/>
            </p:nvSpPr>
            <p:spPr>
              <a:xfrm>
                <a:off x="10582205" y="3687304"/>
                <a:ext cx="1139327" cy="400047"/>
              </a:xfrm>
              <a:prstGeom prst="rect">
                <a:avLst/>
              </a:prstGeom>
              <a:solidFill>
                <a:srgbClr val="187224"/>
              </a:solidFill>
            </p:spPr>
            <p:txBody>
              <a:bodyPr wrap="none" lIns="91377" tIns="45689" rIns="91377" bIns="45689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dirty="0">
                    <a:solidFill>
                      <a:srgbClr val="55992B">
                        <a:lumMod val="60000"/>
                        <a:lumOff val="40000"/>
                      </a:srgbClr>
                    </a:solidFill>
                    <a:latin typeface="Arial"/>
                    <a:ea typeface="ヒラギノ角ゴ ProN W3" charset="0"/>
                    <a:cs typeface="Arial"/>
                    <a:sym typeface="Gill Sans" charset="0"/>
                  </a:rPr>
                  <a:t>Surplus</a:t>
                </a:r>
                <a:endParaRPr lang="en-US" sz="2000" dirty="0">
                  <a:solidFill>
                    <a:srgbClr val="55992B">
                      <a:lumMod val="60000"/>
                      <a:lumOff val="40000"/>
                    </a:srgbClr>
                  </a:solidFill>
                  <a:latin typeface="Times" charset="0"/>
                  <a:ea typeface="ＭＳ Ｐゴシック" charset="-128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0674692" y="5185851"/>
                <a:ext cx="954356" cy="400047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none" lIns="91377" tIns="45689" rIns="91377" bIns="45689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dirty="0">
                    <a:solidFill>
                      <a:prstClr val="black"/>
                    </a:solidFill>
                    <a:latin typeface="Arial"/>
                    <a:ea typeface="ヒラギノ角ゴ ProN W3" charset="0"/>
                    <a:cs typeface="Arial"/>
                    <a:sym typeface="Gill Sans" charset="0"/>
                  </a:rPr>
                  <a:t>Usage</a:t>
                </a:r>
                <a:endParaRPr lang="en-US" sz="2000" dirty="0">
                  <a:solidFill>
                    <a:prstClr val="black"/>
                  </a:solidFill>
                  <a:latin typeface="Times" charset="0"/>
                  <a:ea typeface="ＭＳ Ｐゴシック" charset="-128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0382644" y="2515519"/>
                <a:ext cx="1538450" cy="707823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lIns="91377" tIns="45689" rIns="91377" bIns="45689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dirty="0">
                    <a:solidFill>
                      <a:srgbClr val="008000"/>
                    </a:solidFill>
                    <a:latin typeface="Arial"/>
                    <a:ea typeface="ヒラギノ角ゴ ProN W3" charset="0"/>
                    <a:cs typeface="Arial"/>
                    <a:sym typeface="Gill Sans" charset="0"/>
                  </a:rPr>
                  <a:t>Total </a:t>
                </a:r>
                <a:br>
                  <a:rPr lang="en-US" sz="2000" b="1" dirty="0">
                    <a:solidFill>
                      <a:srgbClr val="008000"/>
                    </a:solidFill>
                    <a:latin typeface="Arial"/>
                    <a:ea typeface="ヒラギノ角ゴ ProN W3" charset="0"/>
                    <a:cs typeface="Arial"/>
                    <a:sym typeface="Gill Sans" charset="0"/>
                  </a:rPr>
                </a:br>
                <a:r>
                  <a:rPr lang="en-US" sz="2000" b="1" dirty="0">
                    <a:solidFill>
                      <a:srgbClr val="008000"/>
                    </a:solidFill>
                    <a:latin typeface="Arial"/>
                    <a:ea typeface="ヒラギノ角ゴ ProN W3" charset="0"/>
                    <a:cs typeface="Arial"/>
                    <a:sym typeface="Gill Sans" charset="0"/>
                  </a:rPr>
                  <a:t>Generation</a:t>
                </a:r>
                <a:endParaRPr lang="en-US" sz="2000" dirty="0">
                  <a:solidFill>
                    <a:srgbClr val="008000"/>
                  </a:solidFill>
                  <a:latin typeface="Times" charset="0"/>
                  <a:ea typeface="ＭＳ Ｐゴシック" charset="-128"/>
                  <a:cs typeface="ヒラギノ角ゴ ProN W3" charset="0"/>
                  <a:sym typeface="Gill Sans" charset="0"/>
                </a:endParaRPr>
              </a:p>
            </p:txBody>
          </p:sp>
        </p:grp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0336" y="3801552"/>
            <a:ext cx="5015333" cy="276860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6214" y="4749818"/>
            <a:ext cx="4023783" cy="1831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Other Alums with Zero Net Homes: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Mark Doughty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David Miller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You?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i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Please email me w/details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i="1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jsterman@mit.edu</a:t>
            </a:r>
            <a:endParaRPr lang="en-US" b="1" i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180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65F0-A464-2F47-86F8-E57740D3E7FA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2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2662" y="169664"/>
            <a:ext cx="4159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Helvetica"/>
                <a:ea typeface="ＭＳ Ｐゴシック" charset="-128"/>
                <a:cs typeface="Helvetica"/>
              </a:rPr>
              <a:t>What can you do?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960184"/>
            <a:ext cx="5061266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00FF"/>
                </a:solidFill>
                <a:latin typeface="Helvetica"/>
                <a:ea typeface="ＭＳ Ｐゴシック" charset="-128"/>
                <a:cs typeface="Helvetica"/>
              </a:rPr>
              <a:t>Engage with MIT and Sloan:</a:t>
            </a:r>
          </a:p>
          <a:p>
            <a:pPr marL="347663" lvl="1" indent="-174625" eaLnBrk="0" fontAlgn="base" hangingPunct="0"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b="1" dirty="0" smtClean="0">
                <a:solidFill>
                  <a:srgbClr val="0000FF"/>
                </a:solidFill>
                <a:latin typeface="Helvetica"/>
                <a:ea typeface="ＭＳ Ｐゴシック" charset="-128"/>
                <a:cs typeface="Helvetica"/>
              </a:rPr>
              <a:t>Make a contribution to the MIT Sloan Annual Fund which supports the </a:t>
            </a:r>
            <a:r>
              <a:rPr lang="en-US" sz="2400" b="1" dirty="0">
                <a:solidFill>
                  <a:srgbClr val="0000FF"/>
                </a:solidFill>
                <a:latin typeface="Helvetica"/>
                <a:ea typeface="ＭＳ Ｐゴシック" charset="-128"/>
                <a:cs typeface="Helvetica"/>
              </a:rPr>
              <a:t>MIT Sloan Sustainability </a:t>
            </a:r>
            <a:r>
              <a:rPr lang="en-US" sz="2400" b="1" dirty="0" smtClean="0">
                <a:solidFill>
                  <a:srgbClr val="0000FF"/>
                </a:solidFill>
                <a:latin typeface="Helvetica"/>
                <a:ea typeface="ＭＳ Ｐゴシック" charset="-128"/>
                <a:cs typeface="Helvetica"/>
              </a:rPr>
              <a:t>Initiative: </a:t>
            </a:r>
            <a:r>
              <a:rPr lang="en-US" sz="2400" b="1" dirty="0" smtClean="0">
                <a:solidFill>
                  <a:srgbClr val="0000FF"/>
                </a:solidFill>
                <a:latin typeface="Helvetica"/>
                <a:ea typeface="ＭＳ Ｐゴシック" charset="-128"/>
                <a:cs typeface="Helvetica"/>
                <a:hlinkClick r:id="rId2"/>
              </a:rPr>
              <a:t>https://giving.mit.edu/give</a:t>
            </a:r>
            <a:endParaRPr lang="en-US" sz="2400" b="1" dirty="0" smtClean="0">
              <a:solidFill>
                <a:srgbClr val="0000FF"/>
              </a:solidFill>
              <a:latin typeface="Helvetica"/>
              <a:ea typeface="ＭＳ Ｐゴシック" charset="-128"/>
              <a:cs typeface="Helvetica"/>
            </a:endParaRPr>
          </a:p>
          <a:p>
            <a:pPr marL="173038" lvl="1" eaLnBrk="0" fontAlgn="base" hangingPunct="0">
              <a:spcBef>
                <a:spcPct val="0"/>
              </a:spcBef>
              <a:spcAft>
                <a:spcPts val="600"/>
              </a:spcAft>
            </a:pPr>
            <a:endParaRPr lang="en-US" sz="2000" b="1" dirty="0">
              <a:solidFill>
                <a:srgbClr val="0000FF"/>
              </a:solidFill>
              <a:latin typeface="Helvetica"/>
              <a:ea typeface="ＭＳ Ｐゴシック" charset="-128"/>
              <a:cs typeface="Helvetica"/>
            </a:endParaRPr>
          </a:p>
          <a:p>
            <a:pPr marL="627063" lvl="2" indent="-227013" eaLnBrk="0" fontAlgn="base" hangingPunct="0">
              <a:spcBef>
                <a:spcPct val="0"/>
              </a:spcBef>
              <a:spcAft>
                <a:spcPts val="600"/>
              </a:spcAft>
              <a:buFont typeface="Wingdings" charset="2"/>
              <a:buChar char="ü"/>
            </a:pPr>
            <a:r>
              <a:rPr lang="en-US" sz="2400" b="1" dirty="0">
                <a:solidFill>
                  <a:srgbClr val="0000FF"/>
                </a:solidFill>
                <a:latin typeface="Helvetica"/>
                <a:ea typeface="ＭＳ Ｐゴシック" charset="-128"/>
                <a:cs typeface="Helvetica"/>
              </a:rPr>
              <a:t>Renewable Energy Finance Roundtables</a:t>
            </a:r>
          </a:p>
          <a:p>
            <a:pPr marL="627063" lvl="2" indent="-227013" eaLnBrk="0" fontAlgn="base" hangingPunct="0">
              <a:spcBef>
                <a:spcPct val="0"/>
              </a:spcBef>
              <a:spcAft>
                <a:spcPct val="0"/>
              </a:spcAft>
              <a:buFont typeface="Wingdings" charset="2"/>
              <a:buChar char="ü"/>
            </a:pPr>
            <a:r>
              <a:rPr lang="en-US" sz="2400" b="1" dirty="0">
                <a:solidFill>
                  <a:srgbClr val="0000FF"/>
                </a:solidFill>
                <a:latin typeface="Helvetica"/>
                <a:ea typeface="ＭＳ Ｐゴシック" charset="-128"/>
                <a:cs typeface="Helvetica"/>
              </a:rPr>
              <a:t>MIT Sloan/Climate Interactive</a:t>
            </a:r>
            <a:br>
              <a:rPr lang="en-US" sz="2400" b="1" dirty="0">
                <a:solidFill>
                  <a:srgbClr val="0000FF"/>
                </a:solidFill>
                <a:latin typeface="Helvetica"/>
                <a:ea typeface="ＭＳ Ｐゴシック" charset="-128"/>
                <a:cs typeface="Helvetica"/>
              </a:rPr>
            </a:br>
            <a:r>
              <a:rPr lang="en-US" sz="2400" b="1" dirty="0">
                <a:solidFill>
                  <a:srgbClr val="0000FF"/>
                </a:solidFill>
                <a:latin typeface="Helvetica"/>
                <a:ea typeface="ＭＳ Ｐゴシック" charset="-128"/>
                <a:cs typeface="Helvetica"/>
              </a:rPr>
              <a:t>Simulation and Education project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73286"/>
            <a:ext cx="7239000" cy="58211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18211" y="6146801"/>
            <a:ext cx="5920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" charset="0"/>
                <a:ea typeface="ＭＳ Ｐゴシック" charset="0"/>
              </a:rPr>
              <a:t>http://</a:t>
            </a:r>
            <a:r>
              <a:rPr lang="en-US" sz="2800" b="1" dirty="0" err="1">
                <a:solidFill>
                  <a:srgbClr val="000000"/>
                </a:solidFill>
                <a:latin typeface="Calibri" charset="0"/>
                <a:ea typeface="ＭＳ Ｐゴシック" charset="0"/>
              </a:rPr>
              <a:t>mitsloan.mit.edu</a:t>
            </a:r>
            <a:r>
              <a:rPr lang="en-US" sz="2800" b="1" dirty="0">
                <a:solidFill>
                  <a:srgbClr val="000000"/>
                </a:solidFill>
                <a:latin typeface="Calibri" charset="0"/>
                <a:ea typeface="ＭＳ Ｐゴシック" charset="0"/>
              </a:rPr>
              <a:t>/sustainability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117" y="5394969"/>
            <a:ext cx="1463031" cy="146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68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65F0-A464-2F47-86F8-E57740D3E7FA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3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2662" y="169664"/>
            <a:ext cx="4159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Helvetica"/>
                <a:ea typeface="ＭＳ Ｐゴシック" charset="-128"/>
                <a:cs typeface="Helvetica"/>
              </a:rPr>
              <a:t>What can you do?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498" y="1001101"/>
            <a:ext cx="4736971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Helvetica"/>
                <a:ea typeface="ＭＳ Ｐゴシック" charset="-128"/>
                <a:cs typeface="Helvetica"/>
              </a:rPr>
              <a:t>Engage with MIT and Sloan:</a:t>
            </a:r>
          </a:p>
          <a:p>
            <a:pPr marL="347663" lvl="1" indent="-174625" eaLnBrk="0" fontAlgn="base" hangingPunct="0"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Helvetica"/>
                <a:ea typeface="ＭＳ Ｐゴシック" charset="-128"/>
                <a:cs typeface="Helvetica"/>
              </a:rPr>
              <a:t>Make a contribution to the MIT Sloan Annual Fund which supports the MIT Sloan Sustainability Initiative: </a:t>
            </a:r>
            <a:r>
              <a:rPr lang="en-US" sz="2000" b="1" dirty="0" smtClean="0">
                <a:solidFill>
                  <a:schemeClr val="bg1"/>
                </a:solidFill>
                <a:latin typeface="Helvetica"/>
                <a:ea typeface="ＭＳ Ｐゴシック" charset="-128"/>
                <a:cs typeface="Helvetica"/>
                <a:hlinkClick r:id="rId2"/>
              </a:rPr>
              <a:t>https://giving.mit.edu/give</a:t>
            </a:r>
            <a:endParaRPr lang="en-US" sz="2000" b="1" dirty="0" smtClean="0">
              <a:solidFill>
                <a:schemeClr val="bg1"/>
              </a:solidFill>
              <a:latin typeface="Helvetica"/>
              <a:ea typeface="ＭＳ Ｐゴシック" charset="-128"/>
              <a:cs typeface="Helvetica"/>
            </a:endParaRPr>
          </a:p>
          <a:p>
            <a:pPr marL="627063" lvl="2" indent="-227013" eaLnBrk="0" fontAlgn="base" hangingPunct="0">
              <a:spcBef>
                <a:spcPct val="0"/>
              </a:spcBef>
              <a:spcAft>
                <a:spcPts val="600"/>
              </a:spcAft>
              <a:buFont typeface="Wingdings" charset="2"/>
              <a:buChar char="ü"/>
            </a:pPr>
            <a:r>
              <a:rPr lang="en-US" sz="2000" b="1" dirty="0" smtClean="0">
                <a:solidFill>
                  <a:srgbClr val="000000"/>
                </a:solidFill>
                <a:latin typeface="Helvetica"/>
                <a:ea typeface="ＭＳ Ｐゴシック" charset="-128"/>
                <a:cs typeface="Helvetica"/>
              </a:rPr>
              <a:t>Renewable </a:t>
            </a:r>
            <a:r>
              <a:rPr lang="en-US" sz="2000" b="1" dirty="0">
                <a:solidFill>
                  <a:srgbClr val="000000"/>
                </a:solidFill>
                <a:latin typeface="Helvetica"/>
                <a:ea typeface="ＭＳ Ｐゴシック" charset="-128"/>
                <a:cs typeface="Helvetica"/>
              </a:rPr>
              <a:t>Energy Finance Roundtables</a:t>
            </a:r>
          </a:p>
          <a:p>
            <a:pPr marL="627063" lvl="2" indent="-227013" eaLnBrk="0" fontAlgn="base" hangingPunct="0">
              <a:spcBef>
                <a:spcPct val="0"/>
              </a:spcBef>
              <a:spcAft>
                <a:spcPct val="0"/>
              </a:spcAft>
              <a:buFont typeface="Wingdings" charset="2"/>
              <a:buChar char="ü"/>
            </a:pPr>
            <a:r>
              <a:rPr lang="en-US" sz="2000" b="1" dirty="0">
                <a:solidFill>
                  <a:srgbClr val="000000"/>
                </a:solidFill>
                <a:latin typeface="Helvetica"/>
                <a:ea typeface="ＭＳ Ｐゴシック" charset="-128"/>
                <a:cs typeface="Helvetica"/>
              </a:rPr>
              <a:t>MIT Sloan/Climate Interactive</a:t>
            </a:r>
            <a:br>
              <a:rPr lang="en-US" sz="2000" b="1" dirty="0">
                <a:solidFill>
                  <a:srgbClr val="000000"/>
                </a:solidFill>
                <a:latin typeface="Helvetica"/>
                <a:ea typeface="ＭＳ Ｐゴシック" charset="-128"/>
                <a:cs typeface="Helvetica"/>
              </a:rPr>
            </a:br>
            <a:r>
              <a:rPr lang="en-US" sz="2000" b="1" dirty="0">
                <a:solidFill>
                  <a:srgbClr val="000000"/>
                </a:solidFill>
                <a:latin typeface="Helvetica"/>
                <a:ea typeface="ＭＳ Ｐゴシック" charset="-128"/>
                <a:cs typeface="Helvetica"/>
              </a:rPr>
              <a:t>Simulation and Education project</a:t>
            </a:r>
          </a:p>
          <a:p>
            <a:pPr marL="347663" lvl="1" indent="-174625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endParaRPr lang="en-US" sz="1100" b="1" dirty="0">
              <a:solidFill>
                <a:srgbClr val="000000"/>
              </a:solidFill>
              <a:latin typeface="Helvetica"/>
              <a:ea typeface="ＭＳ Ｐゴシック" charset="-128"/>
              <a:cs typeface="Helvetica"/>
            </a:endParaRPr>
          </a:p>
          <a:p>
            <a:pPr marL="347663" lvl="1" indent="-174625" eaLnBrk="0" fontAlgn="base" hangingPunct="0"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b="1" dirty="0">
                <a:solidFill>
                  <a:srgbClr val="0000FF"/>
                </a:solidFill>
                <a:latin typeface="Helvetica"/>
                <a:ea typeface="ＭＳ Ｐゴシック" charset="-128"/>
                <a:cs typeface="Helvetica"/>
              </a:rPr>
              <a:t>Support Campus Climate Action:  </a:t>
            </a:r>
            <a:r>
              <a:rPr lang="en-US" sz="2400" b="1" dirty="0" err="1">
                <a:solidFill>
                  <a:srgbClr val="0000FF"/>
                </a:solidFill>
                <a:latin typeface="Helvetica"/>
                <a:ea typeface="ＭＳ Ｐゴシック" charset="-128"/>
                <a:cs typeface="Helvetica"/>
              </a:rPr>
              <a:t>fossilfreemit.org</a:t>
            </a:r>
            <a:endParaRPr lang="en-US" sz="2400" b="1" dirty="0">
              <a:solidFill>
                <a:srgbClr val="0000FF"/>
              </a:solidFill>
              <a:latin typeface="Helvetica"/>
              <a:ea typeface="ＭＳ Ｐゴシック" charset="-128"/>
              <a:cs typeface="Helvetica"/>
            </a:endParaRPr>
          </a:p>
          <a:p>
            <a:pPr marL="347663" lvl="1" indent="-174625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b="1" dirty="0">
                <a:solidFill>
                  <a:srgbClr val="0000FF"/>
                </a:solidFill>
                <a:latin typeface="Helvetica"/>
                <a:ea typeface="ＭＳ Ｐゴシック" charset="-128"/>
                <a:cs typeface="Helvetica"/>
              </a:rPr>
              <a:t>Support a stronger MIT climate action plan: email President </a:t>
            </a:r>
            <a:r>
              <a:rPr lang="en-US" sz="2400" b="1" dirty="0" err="1">
                <a:solidFill>
                  <a:srgbClr val="0000FF"/>
                </a:solidFill>
                <a:latin typeface="Helvetica"/>
                <a:ea typeface="ＭＳ Ｐゴシック" charset="-128"/>
                <a:cs typeface="Helvetica"/>
              </a:rPr>
              <a:t>Reif</a:t>
            </a:r>
            <a:r>
              <a:rPr lang="en-US" sz="2400" b="1" dirty="0">
                <a:solidFill>
                  <a:srgbClr val="0000FF"/>
                </a:solidFill>
                <a:latin typeface="Helvetica"/>
                <a:ea typeface="ＭＳ Ｐゴシック" charset="-128"/>
                <a:cs typeface="Helvetica"/>
              </a:rPr>
              <a:t> (</a:t>
            </a:r>
            <a:r>
              <a:rPr lang="en-US" sz="2400" b="1" dirty="0" err="1">
                <a:solidFill>
                  <a:srgbClr val="0000FF"/>
                </a:solidFill>
                <a:latin typeface="Helvetica"/>
                <a:ea typeface="ＭＳ Ｐゴシック" charset="-128"/>
                <a:cs typeface="Helvetica"/>
              </a:rPr>
              <a:t>reif@mit.edu</a:t>
            </a:r>
            <a:r>
              <a:rPr lang="en-US" sz="2400" b="1" dirty="0">
                <a:solidFill>
                  <a:srgbClr val="0000FF"/>
                </a:solidFill>
                <a:latin typeface="Helvetica"/>
                <a:ea typeface="ＭＳ Ｐゴシック" charset="-128"/>
                <a:cs typeface="Helvetica"/>
              </a:rPr>
              <a:t>)</a:t>
            </a:r>
          </a:p>
          <a:p>
            <a:pPr marL="173038"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000000"/>
              </a:solidFill>
              <a:latin typeface="Helvetica"/>
              <a:ea typeface="ＭＳ Ｐゴシック" charset="-128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13" y="6189133"/>
            <a:ext cx="4664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" charset="0"/>
                <a:ea typeface="ＭＳ Ｐゴシック" charset="0"/>
              </a:rPr>
              <a:t>http://</a:t>
            </a:r>
            <a:r>
              <a:rPr lang="en-US" sz="2800" b="1" dirty="0" err="1">
                <a:solidFill>
                  <a:srgbClr val="000000"/>
                </a:solidFill>
                <a:latin typeface="Calibri" charset="0"/>
                <a:ea typeface="ＭＳ Ｐゴシック" charset="0"/>
              </a:rPr>
              <a:t>www.fossilfreemit.org</a:t>
            </a:r>
            <a:r>
              <a:rPr lang="en-US" dirty="0">
                <a:solidFill>
                  <a:prstClr val="white"/>
                </a:solidFill>
                <a:latin typeface="Calibri" charset="0"/>
                <a:ea typeface="ＭＳ Ｐゴシック" charset="0"/>
              </a:rPr>
              <a:t>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1" y="19"/>
            <a:ext cx="6985000" cy="619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0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5934" y="796210"/>
            <a:ext cx="4424563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5973" y="65"/>
            <a:ext cx="4394647" cy="7962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5038" t="365" r="30176" b="32642"/>
          <a:stretch/>
        </p:blipFill>
        <p:spPr>
          <a:xfrm>
            <a:off x="892325" y="2895600"/>
            <a:ext cx="6295181" cy="39624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112000" y="4724400"/>
            <a:ext cx="5181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Helvetica"/>
                <a:ea typeface="ＭＳ Ｐゴシック" charset="-128"/>
                <a:cs typeface="Helvetica"/>
              </a:rPr>
              <a:t>MIT Alumni for Climate </a:t>
            </a:r>
            <a:br>
              <a:rPr lang="en-US" sz="2800" b="1" dirty="0">
                <a:solidFill>
                  <a:srgbClr val="000000"/>
                </a:solidFill>
                <a:latin typeface="Helvetica"/>
                <a:ea typeface="ＭＳ Ｐゴシック" charset="-128"/>
                <a:cs typeface="Helvetica"/>
              </a:rPr>
            </a:br>
            <a:r>
              <a:rPr lang="en-US" sz="2800" b="1" dirty="0">
                <a:solidFill>
                  <a:srgbClr val="000000"/>
                </a:solidFill>
                <a:latin typeface="Helvetica"/>
                <a:ea typeface="ＭＳ Ｐゴシック" charset="-128"/>
                <a:cs typeface="Helvetica"/>
              </a:rPr>
              <a:t>Action Leadership </a:t>
            </a:r>
            <a:br>
              <a:rPr lang="en-US" sz="2800" b="1" dirty="0">
                <a:solidFill>
                  <a:srgbClr val="000000"/>
                </a:solidFill>
                <a:latin typeface="Helvetica"/>
                <a:ea typeface="ＭＳ Ｐゴシック" charset="-128"/>
                <a:cs typeface="Helvetica"/>
              </a:rPr>
            </a:br>
            <a:r>
              <a:rPr lang="en-US" sz="2800" b="1" dirty="0">
                <a:solidFill>
                  <a:srgbClr val="000000"/>
                </a:solidFill>
                <a:latin typeface="Helvetica"/>
                <a:ea typeface="ＭＳ Ｐゴシック" charset="-128"/>
                <a:cs typeface="Helvetica"/>
              </a:rPr>
              <a:t>(MITACAL)</a:t>
            </a:r>
            <a:br>
              <a:rPr lang="en-US" sz="2800" b="1" dirty="0">
                <a:solidFill>
                  <a:srgbClr val="000000"/>
                </a:solidFill>
                <a:latin typeface="Helvetica"/>
                <a:ea typeface="ＭＳ Ｐゴシック" charset="-128"/>
                <a:cs typeface="Helvetica"/>
              </a:rPr>
            </a:br>
            <a:r>
              <a:rPr lang="en-US" sz="2800" b="1" dirty="0">
                <a:solidFill>
                  <a:srgbClr val="000000"/>
                </a:solidFill>
                <a:latin typeface="Helvetica"/>
                <a:ea typeface="ＭＳ Ｐゴシック" charset="-128"/>
                <a:cs typeface="Helvetica"/>
                <a:hlinkClick r:id="rId5"/>
              </a:rPr>
              <a:t>http://www.mitacal.org</a:t>
            </a:r>
            <a:endParaRPr lang="en-US" sz="2800" b="1" dirty="0">
              <a:solidFill>
                <a:srgbClr val="000000"/>
              </a:solidFill>
              <a:latin typeface="Helvetica"/>
              <a:ea typeface="ＭＳ Ｐゴシック" charset="-128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187" y="65"/>
            <a:ext cx="6408164" cy="28213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35338" y="18"/>
            <a:ext cx="3360302" cy="646331"/>
          </a:xfrm>
          <a:prstGeom prst="rect">
            <a:avLst/>
          </a:prstGeom>
          <a:solidFill>
            <a:srgbClr val="FFFFFF">
              <a:alpha val="55000"/>
            </a:srgbClr>
          </a:solidFill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bg1"/>
                </a:solidFill>
                <a:latin typeface="Calibri" charset="0"/>
                <a:ea typeface="ＭＳ Ｐゴシック" charset="0"/>
              </a:rPr>
              <a:t>Historic student/faculty/alumni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bg1"/>
                </a:solidFill>
                <a:latin typeface="Calibri" charset="0"/>
                <a:ea typeface="ＭＳ Ｐゴシック" charset="0"/>
              </a:rPr>
              <a:t>sit-in for climate action: 116 days</a:t>
            </a:r>
          </a:p>
        </p:txBody>
      </p:sp>
    </p:spTree>
    <p:extLst>
      <p:ext uri="{BB962C8B-B14F-4D97-AF65-F5344CB8AC3E}">
        <p14:creationId xmlns:p14="http://schemas.microsoft.com/office/powerpoint/2010/main" val="428781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65F0-A464-2F47-86F8-E57740D3E7FA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5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2662" y="169664"/>
            <a:ext cx="4159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Helvetica"/>
                <a:ea typeface="ＭＳ Ｐゴシック" charset="-128"/>
                <a:cs typeface="Helvetica"/>
              </a:rPr>
              <a:t>What can you do?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498" y="806352"/>
            <a:ext cx="4736971" cy="6355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>
                <a:solidFill>
                  <a:srgbClr val="0000FF"/>
                </a:solidFill>
                <a:latin typeface="Helvetica"/>
                <a:ea typeface="ＭＳ Ｐゴシック" charset="-128"/>
                <a:cs typeface="Helvetica"/>
              </a:rPr>
              <a:t>Get Active</a:t>
            </a:r>
          </a:p>
          <a:p>
            <a:pPr marL="347663" lvl="1" indent="-174625" eaLnBrk="0" fontAlgn="base" hangingPunct="0"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800" b="1" dirty="0">
                <a:solidFill>
                  <a:srgbClr val="0000FF"/>
                </a:solidFill>
                <a:latin typeface="Helvetica"/>
                <a:ea typeface="ＭＳ Ｐゴシック" charset="-128"/>
                <a:cs typeface="Helvetica"/>
              </a:rPr>
              <a:t>Find out what your company/organization</a:t>
            </a:r>
            <a:br>
              <a:rPr lang="en-US" sz="2800" b="1" dirty="0">
                <a:solidFill>
                  <a:srgbClr val="0000FF"/>
                </a:solidFill>
                <a:latin typeface="Helvetica"/>
                <a:ea typeface="ＭＳ Ｐゴシック" charset="-128"/>
                <a:cs typeface="Helvetica"/>
              </a:rPr>
            </a:br>
            <a:r>
              <a:rPr lang="en-US" sz="2800" b="1" dirty="0">
                <a:solidFill>
                  <a:srgbClr val="0000FF"/>
                </a:solidFill>
                <a:latin typeface="Helvetica"/>
                <a:ea typeface="ＭＳ Ｐゴシック" charset="-128"/>
                <a:cs typeface="Helvetica"/>
              </a:rPr>
              <a:t>is doing</a:t>
            </a:r>
          </a:p>
          <a:p>
            <a:pPr marL="347663" lvl="1" indent="-174625" eaLnBrk="0" fontAlgn="base" hangingPunct="0"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800" b="1" dirty="0">
                <a:solidFill>
                  <a:srgbClr val="0000FF"/>
                </a:solidFill>
                <a:latin typeface="Helvetica"/>
                <a:ea typeface="ＭＳ Ｐゴシック" charset="-128"/>
                <a:cs typeface="Helvetica"/>
              </a:rPr>
              <a:t>Offer to help launch and strengthen sustainability programs</a:t>
            </a:r>
          </a:p>
          <a:p>
            <a:pPr marL="347663" lvl="1" indent="-174625" eaLnBrk="0" fontAlgn="base" hangingPunct="0"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800" b="1" dirty="0">
                <a:solidFill>
                  <a:srgbClr val="0000FF"/>
                </a:solidFill>
                <a:latin typeface="Helvetica"/>
                <a:ea typeface="ＭＳ Ｐゴシック" charset="-128"/>
                <a:cs typeface="Helvetica"/>
              </a:rPr>
              <a:t>Encourage your firm to advocate for strong climate action at all levels of government (local, state, federal, international)</a:t>
            </a:r>
          </a:p>
          <a:p>
            <a:pPr marL="173038"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0000FF"/>
              </a:solidFill>
              <a:latin typeface="Helvetica"/>
              <a:ea typeface="ＭＳ Ｐゴシック" charset="-128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2934" y="463370"/>
            <a:ext cx="7349068" cy="587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2662" y="169664"/>
            <a:ext cx="4159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Helvetica"/>
                <a:ea typeface="ＭＳ Ｐゴシック" charset="-128"/>
                <a:cs typeface="Helvetica"/>
              </a:rPr>
              <a:t>What can you do?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498" y="1001094"/>
            <a:ext cx="47369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>
                <a:solidFill>
                  <a:srgbClr val="0000FF"/>
                </a:solidFill>
                <a:latin typeface="Helvetica"/>
                <a:ea typeface="ＭＳ Ｐゴシック" charset="-128"/>
                <a:cs typeface="Helvetica"/>
              </a:rPr>
              <a:t>Get Active</a:t>
            </a:r>
          </a:p>
          <a:p>
            <a:pPr marL="347663" lvl="1" indent="-174625" eaLnBrk="0" fontAlgn="base" hangingPunct="0"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800" b="1" dirty="0">
                <a:solidFill>
                  <a:srgbClr val="0000FF"/>
                </a:solidFill>
                <a:latin typeface="Helvetica"/>
                <a:ea typeface="ＭＳ Ｐゴシック" charset="-128"/>
                <a:cs typeface="Helvetica"/>
              </a:rPr>
              <a:t>Learn to run </a:t>
            </a:r>
            <a:r>
              <a:rPr lang="en-US" sz="2800" b="1" i="1" dirty="0">
                <a:solidFill>
                  <a:srgbClr val="0000FF"/>
                </a:solidFill>
                <a:latin typeface="Helvetica"/>
                <a:ea typeface="ＭＳ Ｐゴシック" charset="-128"/>
                <a:cs typeface="Helvetica"/>
              </a:rPr>
              <a:t>World Climate </a:t>
            </a:r>
            <a:r>
              <a:rPr lang="en-US" sz="2800" b="1" dirty="0">
                <a:solidFill>
                  <a:srgbClr val="0000FF"/>
                </a:solidFill>
                <a:latin typeface="Helvetica"/>
                <a:ea typeface="ＭＳ Ｐゴシック" charset="-128"/>
                <a:cs typeface="Helvetica"/>
              </a:rPr>
              <a:t>and bring it to your community (</a:t>
            </a:r>
            <a:r>
              <a:rPr lang="en-US" sz="2800" b="1" dirty="0" err="1">
                <a:solidFill>
                  <a:srgbClr val="0000FF"/>
                </a:solidFill>
                <a:latin typeface="Helvetica"/>
                <a:ea typeface="ＭＳ Ｐゴシック" charset="-128"/>
                <a:cs typeface="Helvetica"/>
              </a:rPr>
              <a:t>climateinteractive.org</a:t>
            </a:r>
            <a:r>
              <a:rPr lang="en-US" sz="2800" b="1" dirty="0">
                <a:solidFill>
                  <a:srgbClr val="0000FF"/>
                </a:solidFill>
                <a:latin typeface="Helvetica"/>
                <a:ea typeface="ＭＳ Ｐゴシック" charset="-128"/>
                <a:cs typeface="Helvetica"/>
              </a:rPr>
              <a:t>)</a:t>
            </a:r>
          </a:p>
        </p:txBody>
      </p:sp>
      <p:pic>
        <p:nvPicPr>
          <p:cNvPr id="6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7"/>
          <a:stretch>
            <a:fillRect/>
          </a:stretch>
        </p:blipFill>
        <p:spPr bwMode="auto">
          <a:xfrm>
            <a:off x="4880939" y="2116671"/>
            <a:ext cx="4093728" cy="2099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228548" y="3695711"/>
            <a:ext cx="3418048" cy="49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649" tIns="60824" rIns="121649" bIns="60824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Arial" charset="0"/>
                <a:cs typeface="Arial" charset="0"/>
              </a:rPr>
              <a:t>Netherlands</a:t>
            </a:r>
          </a:p>
        </p:txBody>
      </p:sp>
      <p:pic>
        <p:nvPicPr>
          <p:cNvPr id="8" name="pasted-image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" b="7619"/>
          <a:stretch>
            <a:fillRect/>
          </a:stretch>
        </p:blipFill>
        <p:spPr bwMode="auto">
          <a:xfrm>
            <a:off x="5630372" y="1"/>
            <a:ext cx="3776096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5647273" y="1581156"/>
            <a:ext cx="3295651" cy="49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49" tIns="60824" rIns="121649" bIns="60824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Arial" charset="0"/>
                <a:cs typeface="Arial" charset="0"/>
              </a:rPr>
              <a:t>Kenya</a:t>
            </a:r>
          </a:p>
        </p:txBody>
      </p:sp>
      <p:pic>
        <p:nvPicPr>
          <p:cNvPr id="10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95"/>
          <a:stretch>
            <a:fillRect/>
          </a:stretch>
        </p:blipFill>
        <p:spPr bwMode="auto">
          <a:xfrm>
            <a:off x="4529679" y="4260943"/>
            <a:ext cx="4027288" cy="2029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6942680" y="5769506"/>
            <a:ext cx="1991681" cy="49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649" tIns="60824" rIns="121649" bIns="60824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Arial" charset="0"/>
                <a:cs typeface="Arial" charset="0"/>
              </a:rPr>
              <a:t>Morocco</a:t>
            </a:r>
          </a:p>
        </p:txBody>
      </p:sp>
      <p:pic>
        <p:nvPicPr>
          <p:cNvPr id="13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8" t="12724" r="36767" b="48152"/>
          <a:stretch/>
        </p:blipFill>
        <p:spPr bwMode="auto">
          <a:xfrm>
            <a:off x="9419926" y="103199"/>
            <a:ext cx="27720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9071120" y="-59266"/>
            <a:ext cx="2054084" cy="46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47" tIns="45623" rIns="91247" bIns="45623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Hyderabad</a:t>
            </a:r>
          </a:p>
        </p:txBody>
      </p:sp>
      <p:pic>
        <p:nvPicPr>
          <p:cNvPr id="15" name="pasted-image.tiff"/>
          <p:cNvPicPr>
            <a:picLocks noChangeAspect="1"/>
          </p:cNvPicPr>
          <p:nvPr/>
        </p:nvPicPr>
        <p:blipFill>
          <a:blip r:embed="rId6">
            <a:extLst/>
          </a:blip>
          <a:srcRect r="7469"/>
          <a:stretch>
            <a:fillRect/>
          </a:stretch>
        </p:blipFill>
        <p:spPr>
          <a:xfrm>
            <a:off x="9015532" y="1925840"/>
            <a:ext cx="3188935" cy="2163560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9042933" y="1968368"/>
            <a:ext cx="2378605" cy="46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47" tIns="45623" rIns="91247" bIns="45623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Germany</a:t>
            </a:r>
            <a:endParaRPr lang="en-US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1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0"/>
          <a:stretch/>
        </p:blipFill>
        <p:spPr bwMode="auto">
          <a:xfrm>
            <a:off x="0" y="4030151"/>
            <a:ext cx="4508520" cy="282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2" y="4068793"/>
            <a:ext cx="1531763" cy="46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47" tIns="45623" rIns="91247" bIns="45623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Arial" charset="0"/>
                <a:cs typeface="Arial" charset="0"/>
              </a:rPr>
              <a:t>MIT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/>
          <a:srcRect t="19529"/>
          <a:stretch/>
        </p:blipFill>
        <p:spPr>
          <a:xfrm>
            <a:off x="8559803" y="4380548"/>
            <a:ext cx="3633844" cy="1952537"/>
          </a:xfrm>
          <a:prstGeom prst="rect">
            <a:avLst/>
          </a:prstGeom>
        </p:spPr>
      </p:pic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10828870" y="5795301"/>
            <a:ext cx="1231243" cy="46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47" tIns="45623" rIns="91247" bIns="45623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Paris</a:t>
            </a:r>
            <a:endParaRPr lang="en-US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41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2662" y="169664"/>
            <a:ext cx="4159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Helvetica"/>
                <a:ea typeface="ＭＳ Ｐゴシック" charset="-128"/>
                <a:cs typeface="Helvetica"/>
              </a:rPr>
              <a:t>What can you do?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498" y="1001083"/>
            <a:ext cx="4843797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>
                <a:solidFill>
                  <a:srgbClr val="0000FF"/>
                </a:solidFill>
                <a:latin typeface="Helvetica"/>
                <a:ea typeface="ＭＳ Ｐゴシック" charset="-128"/>
                <a:cs typeface="Helvetica"/>
              </a:rPr>
              <a:t>Get active as a business leader</a:t>
            </a:r>
          </a:p>
          <a:p>
            <a:pPr marL="347663" lvl="1" indent="-174625" eaLnBrk="0" fontAlgn="base" hangingPunct="0"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800" b="1" dirty="0">
                <a:solidFill>
                  <a:srgbClr val="0000FF"/>
                </a:solidFill>
                <a:latin typeface="Helvetica"/>
                <a:ea typeface="ＭＳ Ｐゴシック" charset="-128"/>
                <a:cs typeface="Helvetica"/>
              </a:rPr>
              <a:t>Join business groups advocating for climate smart policies</a:t>
            </a:r>
          </a:p>
          <a:p>
            <a:pPr marL="347663" lvl="1" indent="-174625" eaLnBrk="0" fontAlgn="base" hangingPunct="0"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800" b="1" dirty="0">
                <a:solidFill>
                  <a:srgbClr val="0000FF"/>
                </a:solidFill>
                <a:latin typeface="Helvetica"/>
                <a:ea typeface="ＭＳ Ｐゴシック" charset="-128"/>
                <a:cs typeface="Helvetica"/>
              </a:rPr>
              <a:t>Visit your lawmakers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113048"/>
            <a:ext cx="7865533" cy="27449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942" y="0"/>
            <a:ext cx="4718938" cy="41402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5380" y="3564486"/>
            <a:ext cx="4946633" cy="329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40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"/>
            <a:ext cx="4159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Helvetica"/>
                <a:ea typeface="ＭＳ Ｐゴシック" charset="-128"/>
                <a:cs typeface="Helvetica"/>
              </a:rPr>
              <a:t>What can you do?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1774" y="3513668"/>
            <a:ext cx="5280227" cy="334433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9069" y="0"/>
            <a:ext cx="4842934" cy="3511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648" r="19974"/>
          <a:stretch/>
        </p:blipFill>
        <p:spPr>
          <a:xfrm>
            <a:off x="2" y="3364199"/>
            <a:ext cx="6968068" cy="35433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630" y="687805"/>
            <a:ext cx="47369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>
                <a:solidFill>
                  <a:srgbClr val="0000FF"/>
                </a:solidFill>
                <a:latin typeface="Helvetica"/>
                <a:ea typeface="ＭＳ Ｐゴシック" charset="-128"/>
                <a:cs typeface="Helvetica"/>
              </a:rPr>
              <a:t>Get Active as a </a:t>
            </a:r>
            <a:br>
              <a:rPr lang="en-US" sz="2800" b="1" i="1" dirty="0">
                <a:solidFill>
                  <a:srgbClr val="0000FF"/>
                </a:solidFill>
                <a:latin typeface="Helvetica"/>
                <a:ea typeface="ＭＳ Ｐゴシック" charset="-128"/>
                <a:cs typeface="Helvetica"/>
              </a:rPr>
            </a:br>
            <a:r>
              <a:rPr lang="en-US" sz="2800" b="1" i="1" dirty="0">
                <a:solidFill>
                  <a:srgbClr val="0000FF"/>
                </a:solidFill>
                <a:latin typeface="Helvetica"/>
                <a:ea typeface="ＭＳ Ｐゴシック" charset="-128"/>
                <a:cs typeface="Helvetica"/>
              </a:rPr>
              <a:t>Citizen</a:t>
            </a:r>
          </a:p>
          <a:p>
            <a:pPr marL="347663" lvl="1" indent="-174625" eaLnBrk="0" fontAlgn="base" hangingPunct="0">
              <a:spcBef>
                <a:spcPct val="0"/>
              </a:spcBef>
              <a:buFont typeface="Arial"/>
              <a:buChar char="•"/>
            </a:pPr>
            <a:r>
              <a:rPr lang="en-US" sz="2800" b="1" dirty="0">
                <a:solidFill>
                  <a:srgbClr val="0000FF"/>
                </a:solidFill>
                <a:latin typeface="Helvetica"/>
                <a:ea typeface="ＭＳ Ｐゴシック" charset="-128"/>
                <a:cs typeface="Helvetica"/>
              </a:rPr>
              <a:t>Join </a:t>
            </a:r>
          </a:p>
          <a:p>
            <a:pPr marL="347663" lvl="1" indent="-174625" eaLnBrk="0" fontAlgn="base" hangingPunct="0">
              <a:spcBef>
                <a:spcPct val="0"/>
              </a:spcBef>
              <a:buFont typeface="Arial"/>
              <a:buChar char="•"/>
            </a:pPr>
            <a:r>
              <a:rPr lang="en-US" sz="2800" b="1" dirty="0">
                <a:solidFill>
                  <a:srgbClr val="0000FF"/>
                </a:solidFill>
                <a:latin typeface="Helvetica"/>
                <a:ea typeface="ＭＳ Ｐゴシック" charset="-128"/>
                <a:cs typeface="Helvetica"/>
              </a:rPr>
              <a:t>Contact</a:t>
            </a:r>
          </a:p>
          <a:p>
            <a:pPr marL="347663" lvl="1" indent="-174625" eaLnBrk="0" fontAlgn="base" hangingPunct="0">
              <a:spcBef>
                <a:spcPct val="0"/>
              </a:spcBef>
              <a:buFont typeface="Arial"/>
              <a:buChar char="•"/>
            </a:pPr>
            <a:r>
              <a:rPr lang="en-US" sz="2800" b="1" dirty="0">
                <a:solidFill>
                  <a:srgbClr val="0000FF"/>
                </a:solidFill>
                <a:latin typeface="Helvetica"/>
                <a:ea typeface="ＭＳ Ｐゴシック" charset="-128"/>
                <a:cs typeface="Helvetica"/>
              </a:rPr>
              <a:t>Teach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6269" y="423338"/>
            <a:ext cx="3344333" cy="302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5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"/>
            <a:ext cx="4159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Helvetica"/>
                <a:ea typeface="ＭＳ Ｐゴシック" charset="-128"/>
                <a:cs typeface="Helvetica"/>
              </a:rPr>
              <a:t>What can you do?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630" y="687809"/>
            <a:ext cx="47369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>
                <a:solidFill>
                  <a:srgbClr val="0000FF"/>
                </a:solidFill>
                <a:latin typeface="Helvetica"/>
                <a:ea typeface="ＭＳ Ｐゴシック" charset="-128"/>
                <a:cs typeface="Helvetica"/>
              </a:rPr>
              <a:t>Get Active as a Citizen</a:t>
            </a:r>
          </a:p>
          <a:p>
            <a:pPr marL="347663" lvl="1" indent="-174625" eaLnBrk="0" fontAlgn="base" hangingPunct="0">
              <a:spcBef>
                <a:spcPct val="0"/>
              </a:spcBef>
              <a:buFont typeface="Arial"/>
              <a:buChar char="•"/>
            </a:pPr>
            <a:r>
              <a:rPr lang="en-US" sz="2800" b="1" dirty="0">
                <a:solidFill>
                  <a:srgbClr val="0000FF"/>
                </a:solidFill>
                <a:latin typeface="Helvetica"/>
                <a:ea typeface="ＭＳ Ｐゴシック" charset="-128"/>
                <a:cs typeface="Helvetica"/>
              </a:rPr>
              <a:t>Join, Contact</a:t>
            </a:r>
          </a:p>
          <a:p>
            <a:pPr marL="347663" lvl="1" indent="-174625" eaLnBrk="0" fontAlgn="base" hangingPunct="0">
              <a:spcBef>
                <a:spcPct val="0"/>
              </a:spcBef>
              <a:buFont typeface="Arial"/>
              <a:buChar char="•"/>
            </a:pPr>
            <a:r>
              <a:rPr lang="en-US" sz="2800" b="1" dirty="0">
                <a:solidFill>
                  <a:srgbClr val="0000FF"/>
                </a:solidFill>
                <a:latin typeface="Helvetica"/>
                <a:ea typeface="ＭＳ Ｐゴシック" charset="-128"/>
                <a:cs typeface="Helvetica"/>
              </a:rPr>
              <a:t>Listen, Teach</a:t>
            </a:r>
          </a:p>
          <a:p>
            <a:pPr marL="347663" lvl="1" indent="-174625" eaLnBrk="0" fontAlgn="base" hangingPunct="0">
              <a:spcBef>
                <a:spcPct val="0"/>
              </a:spcBef>
              <a:buFont typeface="Arial"/>
              <a:buChar char="•"/>
            </a:pPr>
            <a:r>
              <a:rPr lang="en-US" sz="2800" b="1" dirty="0">
                <a:solidFill>
                  <a:srgbClr val="0000FF"/>
                </a:solidFill>
                <a:latin typeface="Helvetica"/>
                <a:ea typeface="ＭＳ Ｐゴシック" charset="-128"/>
                <a:cs typeface="Helvetica"/>
              </a:rPr>
              <a:t>March, Protest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985165"/>
            <a:ext cx="5427066" cy="38728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649" y="1"/>
            <a:ext cx="7186350" cy="4072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24583"/>
          <a:stretch/>
        </p:blipFill>
        <p:spPr>
          <a:xfrm>
            <a:off x="5748869" y="3974803"/>
            <a:ext cx="5748868" cy="288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62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4_Story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5_Story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255</Words>
  <Application>Microsoft Office PowerPoint</Application>
  <PresentationFormat>Widescreen</PresentationFormat>
  <Paragraphs>70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ＭＳ Ｐゴシック</vt:lpstr>
      <vt:lpstr>Arial</vt:lpstr>
      <vt:lpstr>Calibri</vt:lpstr>
      <vt:lpstr>Calisto MT</vt:lpstr>
      <vt:lpstr>Gill Sans</vt:lpstr>
      <vt:lpstr>Helvetica</vt:lpstr>
      <vt:lpstr>Times</vt:lpstr>
      <vt:lpstr>Wingdings</vt:lpstr>
      <vt:lpstr>ヒラギノ角ゴ ProN W3</vt:lpstr>
      <vt:lpstr>4_Story</vt:lpstr>
      <vt:lpstr>5_Story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MIT Sloan School of Management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Sloan Technology Services</dc:creator>
  <cp:lastModifiedBy>Sloan Technology Services</cp:lastModifiedBy>
  <cp:revision>3</cp:revision>
  <dcterms:created xsi:type="dcterms:W3CDTF">2017-06-05T19:34:59Z</dcterms:created>
  <dcterms:modified xsi:type="dcterms:W3CDTF">2017-06-05T20:21:32Z</dcterms:modified>
</cp:coreProperties>
</file>