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7" r:id="rId3"/>
    <p:sldId id="266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21" autoAdjust="0"/>
  </p:normalViewPr>
  <p:slideViewPr>
    <p:cSldViewPr snapToGrid="0" snapToObjects="1">
      <p:cViewPr varScale="1">
        <p:scale>
          <a:sx n="86" d="100"/>
          <a:sy n="86" d="100"/>
        </p:scale>
        <p:origin x="133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2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3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6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7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8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2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5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C36F-B6C0-9946-97DC-59639C59BD29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CDEB-FBFB-1B4D-A7E3-3B5D9AF0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0703" y="6402266"/>
            <a:ext cx="2451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 smtClean="0"/>
              <a:t>کشورهای </a:t>
            </a:r>
            <a:r>
              <a:rPr lang="fa-IR" sz="2400" b="1" dirty="0" smtClean="0"/>
              <a:t>توسعه یافته</a:t>
            </a:r>
            <a:endParaRPr lang="fa-IR" sz="2400" b="1" dirty="0" smtClean="0"/>
          </a:p>
          <a:p>
            <a:pPr algn="r" rtl="1"/>
            <a:r>
              <a:rPr lang="en-US" sz="2000" b="1" dirty="0" smtClean="0"/>
              <a:t>Developed Nations</a:t>
            </a:r>
            <a:endParaRPr lang="en-US" sz="2000" b="1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015" y="7611073"/>
            <a:ext cx="3873726" cy="9342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r="7017"/>
          <a:stretch/>
        </p:blipFill>
        <p:spPr>
          <a:xfrm>
            <a:off x="1353027" y="7440486"/>
            <a:ext cx="882269" cy="585269"/>
          </a:xfrm>
          <a:prstGeom prst="rect">
            <a:avLst/>
          </a:prstGeom>
        </p:spPr>
      </p:pic>
      <p:pic>
        <p:nvPicPr>
          <p:cNvPr id="11" name="Picture 10" descr="Flag_of_Europe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99" y="6840584"/>
            <a:ext cx="1029823" cy="6865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4372" y="6402266"/>
            <a:ext cx="1176268" cy="617250"/>
          </a:xfrm>
          <a:prstGeom prst="rect">
            <a:avLst/>
          </a:prstGeom>
        </p:spPr>
      </p:pic>
      <p:pic>
        <p:nvPicPr>
          <p:cNvPr id="13" name="Picture 12" descr="225px-Flag_of_Russia.sv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06" y="6951718"/>
            <a:ext cx="863123" cy="5754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5" name="TextBox 14"/>
          <p:cNvSpPr txBox="1"/>
          <p:nvPr/>
        </p:nvSpPr>
        <p:spPr>
          <a:xfrm rot="10800000">
            <a:off x="852639" y="1677460"/>
            <a:ext cx="2451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/>
              <a:t>کشورهای توسعه یافته</a:t>
            </a:r>
          </a:p>
          <a:p>
            <a:pPr algn="r" rtl="1"/>
            <a:r>
              <a:rPr lang="en-US" sz="2000" b="1" dirty="0"/>
              <a:t>Developed Nations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8" y="345108"/>
            <a:ext cx="3484864" cy="826538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r="5098"/>
          <a:stretch/>
        </p:blipFill>
        <p:spPr>
          <a:xfrm rot="10800000">
            <a:off x="4532488" y="747317"/>
            <a:ext cx="900478" cy="585269"/>
          </a:xfrm>
          <a:prstGeom prst="rect">
            <a:avLst/>
          </a:prstGeom>
        </p:spPr>
      </p:pic>
      <p:pic>
        <p:nvPicPr>
          <p:cNvPr id="23" name="Picture 22" descr="Flag_of_Europe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12671" y="1245940"/>
            <a:ext cx="1029823" cy="68654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275353" y="1753557"/>
            <a:ext cx="1176268" cy="617250"/>
          </a:xfrm>
          <a:prstGeom prst="rect">
            <a:avLst/>
          </a:prstGeom>
        </p:spPr>
      </p:pic>
      <p:pic>
        <p:nvPicPr>
          <p:cNvPr id="25" name="Picture 24" descr="225px-Flag_of_Russia.sv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00364" y="1245940"/>
            <a:ext cx="863123" cy="5754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0829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5353" y="6079720"/>
            <a:ext cx="268695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 smtClean="0"/>
              <a:t>کشورهای در حال </a:t>
            </a:r>
            <a:r>
              <a:rPr lang="fa-IR" sz="2400" b="1" dirty="0" smtClean="0"/>
              <a:t>توسعه</a:t>
            </a:r>
            <a:endParaRPr lang="en-US" sz="2400" b="1" dirty="0" smtClean="0"/>
          </a:p>
          <a:p>
            <a:pPr algn="r" rtl="1"/>
            <a:r>
              <a:rPr lang="fa-IR" sz="2400" b="1" dirty="0" smtClean="0"/>
              <a:t>گروه</a:t>
            </a:r>
            <a:r>
              <a:rPr lang="fa-IR" sz="2400" b="1" dirty="0" smtClean="0"/>
              <a:t> </a:t>
            </a:r>
            <a:r>
              <a:rPr lang="fa-IR" sz="2400" b="1" dirty="0" smtClean="0"/>
              <a:t>الف</a:t>
            </a:r>
            <a:endParaRPr lang="fa-IR" sz="2400" b="1" dirty="0" smtClean="0"/>
          </a:p>
          <a:p>
            <a:pPr algn="r" rtl="1"/>
            <a:r>
              <a:rPr lang="en-US" sz="2000" b="1" dirty="0" smtClean="0"/>
              <a:t>Developing Nations A</a:t>
            </a:r>
            <a:endParaRPr lang="en-US" sz="2000" b="1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015" y="7611073"/>
            <a:ext cx="3873726" cy="9342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230" y="6192026"/>
            <a:ext cx="1294848" cy="850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4654" y="6849360"/>
            <a:ext cx="1158036" cy="768652"/>
          </a:xfrm>
          <a:prstGeom prst="rect">
            <a:avLst/>
          </a:prstGeom>
        </p:spPr>
      </p:pic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02" y="7628212"/>
            <a:ext cx="1265986" cy="842456"/>
          </a:xfrm>
          <a:prstGeom prst="rect">
            <a:avLst/>
          </a:prstGeom>
        </p:spPr>
      </p:pic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3" y="6984460"/>
            <a:ext cx="1328974" cy="9322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0800000">
            <a:off x="734819" y="1743692"/>
            <a:ext cx="268695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/>
              <a:t>کشورهای در حال توسعه</a:t>
            </a:r>
            <a:endParaRPr lang="en-US" sz="2400" b="1" dirty="0"/>
          </a:p>
          <a:p>
            <a:pPr algn="r" rtl="1"/>
            <a:r>
              <a:rPr lang="fa-IR" sz="2400" b="1" dirty="0" smtClean="0"/>
              <a:t>گروه </a:t>
            </a:r>
            <a:r>
              <a:rPr lang="fa-IR" sz="2400" b="1" dirty="0"/>
              <a:t>الف</a:t>
            </a:r>
          </a:p>
          <a:p>
            <a:pPr algn="r" rtl="1"/>
            <a:r>
              <a:rPr lang="en-US" sz="2000" b="1" dirty="0"/>
              <a:t>Developing Nations A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8" y="345108"/>
            <a:ext cx="3484864" cy="826538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520250" y="2090442"/>
            <a:ext cx="1294848" cy="8509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009638" y="1515356"/>
            <a:ext cx="1158036" cy="768652"/>
          </a:xfrm>
          <a:prstGeom prst="rect">
            <a:avLst/>
          </a:prstGeom>
        </p:spPr>
      </p:pic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25840" y="662700"/>
            <a:ext cx="1265986" cy="842456"/>
          </a:xfrm>
          <a:prstGeom prst="rect">
            <a:avLst/>
          </a:prstGeom>
        </p:spPr>
      </p:pic>
      <p:pic>
        <p:nvPicPr>
          <p:cNvPr id="25" name="Picture 24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72191" y="1216642"/>
            <a:ext cx="1328974" cy="93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8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73553" y="6020189"/>
            <a:ext cx="6388754" cy="2614796"/>
            <a:chOff x="299209" y="6259582"/>
            <a:chExt cx="6388754" cy="2614796"/>
          </a:xfrm>
        </p:grpSpPr>
        <p:sp>
          <p:nvSpPr>
            <p:cNvPr id="19" name="TextBox 18"/>
            <p:cNvSpPr txBox="1"/>
            <p:nvPr/>
          </p:nvSpPr>
          <p:spPr>
            <a:xfrm>
              <a:off x="3916050" y="6319113"/>
              <a:ext cx="2771913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fa-IR" sz="2400" b="1" dirty="0" smtClean="0"/>
                <a:t>کشورهای در حال </a:t>
              </a:r>
              <a:r>
                <a:rPr lang="fa-IR" sz="2400" b="1" dirty="0" smtClean="0"/>
                <a:t>توسعه</a:t>
              </a:r>
              <a:r>
                <a:rPr lang="fa-IR" sz="2400" b="1" dirty="0"/>
                <a:t> </a:t>
              </a:r>
              <a:endParaRPr lang="en-US" sz="2400" b="1" dirty="0" smtClean="0"/>
            </a:p>
            <a:p>
              <a:pPr algn="r" rtl="1"/>
              <a:r>
                <a:rPr lang="fa-IR" sz="2400" b="1" dirty="0" smtClean="0"/>
                <a:t>گروه</a:t>
              </a:r>
              <a:r>
                <a:rPr lang="fa-IR" sz="2400" b="1" dirty="0" smtClean="0"/>
                <a:t> </a:t>
              </a:r>
              <a:r>
                <a:rPr lang="fa-IR" sz="2400" b="1" dirty="0"/>
                <a:t>ب</a:t>
              </a:r>
              <a:endParaRPr lang="fa-IR" sz="2400" b="1" dirty="0" smtClean="0"/>
            </a:p>
            <a:p>
              <a:pPr algn="r" rtl="1"/>
              <a:r>
                <a:rPr lang="en-US" sz="2000" b="1" dirty="0" smtClean="0"/>
                <a:t>Developing </a:t>
              </a:r>
              <a:r>
                <a:rPr lang="en-US" sz="2000" b="1" dirty="0" smtClean="0"/>
                <a:t>Nations B</a:t>
              </a:r>
              <a:endParaRPr lang="en-US" sz="2000" b="1" dirty="0" smtClean="0"/>
            </a:p>
          </p:txBody>
        </p:sp>
        <p:pic>
          <p:nvPicPr>
            <p:cNvPr id="20" name="Picture 19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087" y="6259582"/>
              <a:ext cx="1438077" cy="861789"/>
            </a:xfrm>
            <a:prstGeom prst="rect">
              <a:avLst/>
            </a:prstGeom>
          </p:spPr>
        </p:pic>
        <p:pic>
          <p:nvPicPr>
            <p:cNvPr id="21" name="Picture 20" descr="877px-African_Union_flag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634" y="7256521"/>
              <a:ext cx="1490363" cy="1099504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9209" y="6994749"/>
              <a:ext cx="1146505" cy="1108075"/>
            </a:xfrm>
            <a:prstGeom prst="ellipse">
              <a:avLst/>
            </a:prstGeom>
          </p:spPr>
        </p:pic>
        <p:pic>
          <p:nvPicPr>
            <p:cNvPr id="27" name="Picture 26" descr="Flag_of_Colombia.svg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7461" y="8057971"/>
              <a:ext cx="1225088" cy="816407"/>
            </a:xfrm>
            <a:prstGeom prst="rect">
              <a:avLst/>
            </a:prstGeom>
          </p:spPr>
        </p:pic>
        <p:pic>
          <p:nvPicPr>
            <p:cNvPr id="28" name="Picture 27" descr="800px-Flag_of_Argentina.svg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8359" y="6852621"/>
              <a:ext cx="1384027" cy="865017"/>
            </a:xfrm>
            <a:prstGeom prst="rect">
              <a:avLst/>
            </a:prstGeom>
          </p:spPr>
        </p:pic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015" y="7611073"/>
            <a:ext cx="3873726" cy="934231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 rot="10800000">
            <a:off x="692339" y="462151"/>
            <a:ext cx="6095916" cy="2614796"/>
            <a:chOff x="218182" y="6259582"/>
            <a:chExt cx="6095916" cy="2614796"/>
          </a:xfrm>
        </p:grpSpPr>
        <p:sp>
          <p:nvSpPr>
            <p:cNvPr id="35" name="TextBox 34"/>
            <p:cNvSpPr txBox="1"/>
            <p:nvPr/>
          </p:nvSpPr>
          <p:spPr>
            <a:xfrm>
              <a:off x="3542185" y="6454064"/>
              <a:ext cx="2771913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fa-IR" sz="2400" b="1" dirty="0"/>
                <a:t>کشورهای در حال توسعه </a:t>
              </a:r>
              <a:endParaRPr lang="en-US" sz="2400" b="1" dirty="0"/>
            </a:p>
            <a:p>
              <a:pPr algn="r" rtl="1"/>
              <a:r>
                <a:rPr lang="fa-IR" sz="2400" b="1" dirty="0"/>
                <a:t>گروه ب</a:t>
              </a:r>
            </a:p>
            <a:p>
              <a:pPr algn="r" rtl="1"/>
              <a:r>
                <a:rPr lang="en-US" sz="2000" b="1" dirty="0"/>
                <a:t>Developing Nations B</a:t>
              </a:r>
            </a:p>
          </p:txBody>
        </p:sp>
        <p:pic>
          <p:nvPicPr>
            <p:cNvPr id="36" name="Picture 35" descr="imgr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060" y="6259582"/>
              <a:ext cx="1438077" cy="861789"/>
            </a:xfrm>
            <a:prstGeom prst="rect">
              <a:avLst/>
            </a:prstGeom>
          </p:spPr>
        </p:pic>
        <p:pic>
          <p:nvPicPr>
            <p:cNvPr id="37" name="Picture 36" descr="877px-African_Union_flag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607" y="7256521"/>
              <a:ext cx="1490363" cy="109950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8182" y="6994749"/>
              <a:ext cx="1146505" cy="1108075"/>
            </a:xfrm>
            <a:prstGeom prst="ellipse">
              <a:avLst/>
            </a:prstGeom>
          </p:spPr>
        </p:pic>
        <p:pic>
          <p:nvPicPr>
            <p:cNvPr id="39" name="Picture 38" descr="Flag_of_Colombia.svg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4860" y="8057971"/>
              <a:ext cx="1225088" cy="816407"/>
            </a:xfrm>
            <a:prstGeom prst="rect">
              <a:avLst/>
            </a:prstGeom>
          </p:spPr>
        </p:pic>
        <p:pic>
          <p:nvPicPr>
            <p:cNvPr id="40" name="Picture 39" descr="800px-Flag_of_Argentina.svg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2057" y="6956794"/>
              <a:ext cx="1384027" cy="865017"/>
            </a:xfrm>
            <a:prstGeom prst="rect">
              <a:avLst/>
            </a:prstGeom>
          </p:spPr>
        </p:pic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8" y="345108"/>
            <a:ext cx="3484864" cy="826538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081728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46</Words>
  <Application>Microsoft Office PowerPoint</Application>
  <PresentationFormat>Letter Paper (8.5x11 in)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Manager/>
  <Company>UMass Lowell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Juliette Rooney-Varga</dc:creator>
  <cp:keywords/>
  <dc:description/>
  <cp:lastModifiedBy>Bahaddin, Babak</cp:lastModifiedBy>
  <cp:revision>24</cp:revision>
  <cp:lastPrinted>2014-04-02T13:47:56Z</cp:lastPrinted>
  <dcterms:created xsi:type="dcterms:W3CDTF">2013-03-21T14:05:19Z</dcterms:created>
  <dcterms:modified xsi:type="dcterms:W3CDTF">2015-12-19T20:44:16Z</dcterms:modified>
  <cp:category/>
</cp:coreProperties>
</file>