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9A13C7-6ED1-0547-9F31-96EB643F92C3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5172F-EDCB-0B48-B802-173A9D027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9A13C7-6ED1-0547-9F31-96EB643F92C3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5172F-EDCB-0B48-B802-173A9D027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1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9A13C7-6ED1-0547-9F31-96EB643F92C3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5172F-EDCB-0B48-B802-173A9D027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9A13C7-6ED1-0547-9F31-96EB643F92C3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5172F-EDCB-0B48-B802-173A9D027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9A13C7-6ED1-0547-9F31-96EB643F92C3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5172F-EDCB-0B48-B802-173A9D027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0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9A13C7-6ED1-0547-9F31-96EB643F92C3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5172F-EDCB-0B48-B802-173A9D027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6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9A13C7-6ED1-0547-9F31-96EB643F92C3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5172F-EDCB-0B48-B802-173A9D027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1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9A13C7-6ED1-0547-9F31-96EB643F92C3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5172F-EDCB-0B48-B802-173A9D027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9A13C7-6ED1-0547-9F31-96EB643F92C3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5172F-EDCB-0B48-B802-173A9D027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6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9A13C7-6ED1-0547-9F31-96EB643F92C3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5172F-EDCB-0B48-B802-173A9D027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3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9A13C7-6ED1-0547-9F31-96EB643F92C3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5172F-EDCB-0B48-B802-173A9D027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5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imateInteractive Logo.10.Pari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ClimateInteractive.p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2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ClimateInteractive.pg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546"/>
            <a:ext cx="9144000" cy="51175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998559" y="1918503"/>
            <a:ext cx="1303029" cy="3576032"/>
            <a:chOff x="2998559" y="1918503"/>
            <a:chExt cx="1303029" cy="3576032"/>
          </a:xfrm>
        </p:grpSpPr>
        <p:sp>
          <p:nvSpPr>
            <p:cNvPr id="6" name="TextBox 5"/>
            <p:cNvSpPr txBox="1"/>
            <p:nvPr/>
          </p:nvSpPr>
          <p:spPr>
            <a:xfrm>
              <a:off x="3023254" y="3583211"/>
              <a:ext cx="1274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latin typeface="Times New Roman"/>
                  <a:cs typeface="Times New Roman"/>
                </a:rPr>
                <a:t>(+3.5 </a:t>
              </a:r>
              <a:r>
                <a:rPr lang="en-US" sz="2200" baseline="30000" dirty="0" err="1" smtClean="0">
                  <a:latin typeface="Times New Roman"/>
                  <a:cs typeface="Times New Roman"/>
                </a:rPr>
                <a:t>o</a:t>
              </a:r>
              <a:r>
                <a:rPr lang="en-US" sz="2200" dirty="0" err="1" smtClean="0">
                  <a:latin typeface="Times New Roman"/>
                  <a:cs typeface="Times New Roman"/>
                </a:rPr>
                <a:t>C</a:t>
              </a:r>
              <a:r>
                <a:rPr lang="en-US" sz="2200" dirty="0" smtClean="0">
                  <a:latin typeface="Times New Roman"/>
                  <a:cs typeface="Times New Roman"/>
                </a:rPr>
                <a:t>)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26782" y="1918503"/>
              <a:ext cx="1274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latin typeface="Times New Roman"/>
                  <a:cs typeface="Times New Roman"/>
                </a:rPr>
                <a:t>(+4.5 </a:t>
              </a:r>
              <a:r>
                <a:rPr lang="en-US" sz="2200" baseline="30000" dirty="0" err="1" smtClean="0">
                  <a:latin typeface="Times New Roman"/>
                  <a:cs typeface="Times New Roman"/>
                </a:rPr>
                <a:t>o</a:t>
              </a:r>
              <a:r>
                <a:rPr lang="en-US" sz="2200" dirty="0" err="1" smtClean="0">
                  <a:latin typeface="Times New Roman"/>
                  <a:cs typeface="Times New Roman"/>
                </a:rPr>
                <a:t>C</a:t>
              </a:r>
              <a:r>
                <a:rPr lang="en-US" sz="2200" dirty="0" smtClean="0">
                  <a:latin typeface="Times New Roman"/>
                  <a:cs typeface="Times New Roman"/>
                </a:rPr>
                <a:t>)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98559" y="5063648"/>
              <a:ext cx="1274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latin typeface="Times New Roman"/>
                  <a:cs typeface="Times New Roman"/>
                </a:rPr>
                <a:t>(+2.0 </a:t>
              </a:r>
              <a:r>
                <a:rPr lang="en-US" sz="2200" baseline="30000" dirty="0" err="1" smtClean="0">
                  <a:latin typeface="Times New Roman"/>
                  <a:cs typeface="Times New Roman"/>
                </a:rPr>
                <a:t>o</a:t>
              </a:r>
              <a:r>
                <a:rPr lang="en-US" sz="2200" dirty="0" err="1" smtClean="0">
                  <a:latin typeface="Times New Roman"/>
                  <a:cs typeface="Times New Roman"/>
                </a:rPr>
                <a:t>C</a:t>
              </a:r>
              <a:r>
                <a:rPr lang="en-US" sz="2200" dirty="0" smtClean="0">
                  <a:latin typeface="Times New Roman"/>
                  <a:cs typeface="Times New Roman"/>
                </a:rPr>
                <a:t>)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4995333"/>
            <a:ext cx="1016000" cy="522111"/>
            <a:chOff x="0" y="4995333"/>
            <a:chExt cx="1016000" cy="522111"/>
          </a:xfrm>
        </p:grpSpPr>
        <p:sp>
          <p:nvSpPr>
            <p:cNvPr id="10" name="Oval Callout 9"/>
            <p:cNvSpPr/>
            <p:nvPr/>
          </p:nvSpPr>
          <p:spPr>
            <a:xfrm>
              <a:off x="127000" y="4995333"/>
              <a:ext cx="733778" cy="522111"/>
            </a:xfrm>
            <a:prstGeom prst="wedgeEllipseCallout">
              <a:avLst>
                <a:gd name="adj1" fmla="val 81090"/>
                <a:gd name="adj2" fmla="val 135473"/>
              </a:avLst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5037059"/>
              <a:ext cx="1016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latin typeface="Times New Roman"/>
                  <a:cs typeface="Times New Roman"/>
                </a:rPr>
                <a:t>2030</a:t>
              </a:r>
              <a:endParaRPr lang="en-US" sz="2200" b="1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92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ClimateInteractive.pg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392"/>
            <a:ext cx="9144000" cy="499872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26780" y="2031391"/>
            <a:ext cx="1303029" cy="3425514"/>
            <a:chOff x="3026780" y="2031391"/>
            <a:chExt cx="1303029" cy="3425514"/>
          </a:xfrm>
        </p:grpSpPr>
        <p:sp>
          <p:nvSpPr>
            <p:cNvPr id="6" name="TextBox 5"/>
            <p:cNvSpPr txBox="1"/>
            <p:nvPr/>
          </p:nvSpPr>
          <p:spPr>
            <a:xfrm>
              <a:off x="3051475" y="3573804"/>
              <a:ext cx="1274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latin typeface="Times New Roman"/>
                  <a:cs typeface="Times New Roman"/>
                </a:rPr>
                <a:t>(+3.5 </a:t>
              </a:r>
              <a:r>
                <a:rPr lang="en-US" sz="2200" baseline="30000" dirty="0" err="1" smtClean="0">
                  <a:latin typeface="Times New Roman"/>
                  <a:cs typeface="Times New Roman"/>
                </a:rPr>
                <a:t>o</a:t>
              </a:r>
              <a:r>
                <a:rPr lang="en-US" sz="2200" dirty="0" err="1" smtClean="0">
                  <a:latin typeface="Times New Roman"/>
                  <a:cs typeface="Times New Roman"/>
                </a:rPr>
                <a:t>C</a:t>
              </a:r>
              <a:r>
                <a:rPr lang="en-US" sz="2200" dirty="0" smtClean="0">
                  <a:latin typeface="Times New Roman"/>
                  <a:cs typeface="Times New Roman"/>
                </a:rPr>
                <a:t>)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55003" y="2031391"/>
              <a:ext cx="1274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latin typeface="Times New Roman"/>
                  <a:cs typeface="Times New Roman"/>
                </a:rPr>
                <a:t>(+4.5 </a:t>
              </a:r>
              <a:r>
                <a:rPr lang="en-US" sz="2200" baseline="30000" dirty="0" err="1" smtClean="0">
                  <a:latin typeface="Times New Roman"/>
                  <a:cs typeface="Times New Roman"/>
                </a:rPr>
                <a:t>o</a:t>
              </a:r>
              <a:r>
                <a:rPr lang="en-US" sz="2200" dirty="0" err="1" smtClean="0">
                  <a:latin typeface="Times New Roman"/>
                  <a:cs typeface="Times New Roman"/>
                </a:rPr>
                <a:t>C</a:t>
              </a:r>
              <a:r>
                <a:rPr lang="en-US" sz="2200" dirty="0" smtClean="0">
                  <a:latin typeface="Times New Roman"/>
                  <a:cs typeface="Times New Roman"/>
                </a:rPr>
                <a:t>)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26780" y="5026018"/>
              <a:ext cx="1274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latin typeface="Times New Roman"/>
                  <a:cs typeface="Times New Roman"/>
                </a:rPr>
                <a:t>(+2.0 </a:t>
              </a:r>
              <a:r>
                <a:rPr lang="en-US" sz="2200" baseline="30000" dirty="0" err="1" smtClean="0">
                  <a:latin typeface="Times New Roman"/>
                  <a:cs typeface="Times New Roman"/>
                </a:rPr>
                <a:t>o</a:t>
              </a:r>
              <a:r>
                <a:rPr lang="en-US" sz="2200" dirty="0" err="1" smtClean="0">
                  <a:latin typeface="Times New Roman"/>
                  <a:cs typeface="Times New Roman"/>
                </a:rPr>
                <a:t>C</a:t>
              </a:r>
              <a:r>
                <a:rPr lang="en-US" sz="2200" dirty="0" smtClean="0">
                  <a:latin typeface="Times New Roman"/>
                  <a:cs typeface="Times New Roman"/>
                </a:rPr>
                <a:t>)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0888" y="2114315"/>
            <a:ext cx="1081853" cy="3755907"/>
            <a:chOff x="620888" y="2114315"/>
            <a:chExt cx="1081853" cy="3755907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702741" y="3104444"/>
              <a:ext cx="0" cy="27657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620888" y="2114315"/>
              <a:ext cx="1016000" cy="522111"/>
              <a:chOff x="0" y="4995333"/>
              <a:chExt cx="1016000" cy="522111"/>
            </a:xfrm>
          </p:grpSpPr>
          <p:sp>
            <p:nvSpPr>
              <p:cNvPr id="17" name="Oval Callout 16"/>
              <p:cNvSpPr/>
              <p:nvPr/>
            </p:nvSpPr>
            <p:spPr>
              <a:xfrm>
                <a:off x="127000" y="4995333"/>
                <a:ext cx="733778" cy="522111"/>
              </a:xfrm>
              <a:prstGeom prst="wedgeEllipseCallout">
                <a:avLst>
                  <a:gd name="adj1" fmla="val 81090"/>
                  <a:gd name="adj2" fmla="val 135473"/>
                </a:avLst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0" y="5037059"/>
                <a:ext cx="101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 smtClean="0">
                    <a:latin typeface="Times New Roman"/>
                    <a:cs typeface="Times New Roman"/>
                  </a:rPr>
                  <a:t>2050</a:t>
                </a:r>
                <a:endParaRPr lang="en-US" sz="2200" b="1" dirty="0"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977444" y="1154760"/>
            <a:ext cx="1500482" cy="3741796"/>
            <a:chOff x="2977444" y="1154760"/>
            <a:chExt cx="1500482" cy="3741796"/>
          </a:xfrm>
        </p:grpSpPr>
        <p:grpSp>
          <p:nvGrpSpPr>
            <p:cNvPr id="20" name="Group 19"/>
            <p:cNvGrpSpPr/>
            <p:nvPr/>
          </p:nvGrpSpPr>
          <p:grpSpPr>
            <a:xfrm>
              <a:off x="3461926" y="1154760"/>
              <a:ext cx="1016000" cy="522111"/>
              <a:chOff x="0" y="4995333"/>
              <a:chExt cx="1016000" cy="522111"/>
            </a:xfrm>
          </p:grpSpPr>
          <p:sp>
            <p:nvSpPr>
              <p:cNvPr id="21" name="Oval Callout 20"/>
              <p:cNvSpPr/>
              <p:nvPr/>
            </p:nvSpPr>
            <p:spPr>
              <a:xfrm>
                <a:off x="127000" y="4995333"/>
                <a:ext cx="733778" cy="522111"/>
              </a:xfrm>
              <a:prstGeom prst="wedgeEllipseCallout">
                <a:avLst>
                  <a:gd name="adj1" fmla="val -126602"/>
                  <a:gd name="adj2" fmla="val 90428"/>
                </a:avLst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0" y="5037059"/>
                <a:ext cx="1016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 smtClean="0">
                    <a:latin typeface="Times New Roman"/>
                    <a:cs typeface="Times New Roman"/>
                  </a:rPr>
                  <a:t>2100</a:t>
                </a:r>
                <a:endParaRPr lang="en-US" sz="2200" b="1" dirty="0">
                  <a:latin typeface="Times New Roman"/>
                  <a:cs typeface="Times New Roman"/>
                </a:endParaRPr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 flipH="1">
              <a:off x="2982148" y="2643481"/>
              <a:ext cx="9408" cy="564445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2977444" y="4332111"/>
              <a:ext cx="9408" cy="564445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996258" y="1806222"/>
              <a:ext cx="0" cy="315147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68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ClimateInteractive.p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291"/>
            <a:ext cx="9144000" cy="353263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72907" y="4458291"/>
            <a:ext cx="932303" cy="78357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7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ClimateInteractive.pg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000"/>
            <a:ext cx="9144000" cy="35874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3659" y="3807280"/>
            <a:ext cx="932303" cy="78357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6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ClimateInteractive.pg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82"/>
            <a:ext cx="9144000" cy="4709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0381" y="3996419"/>
            <a:ext cx="771853" cy="16372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3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ClimateInteractive.pg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218"/>
            <a:ext cx="9144000" cy="5181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79172" y="3293900"/>
            <a:ext cx="932303" cy="78357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1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ClimateInteractive.pg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9610"/>
            <a:ext cx="9144000" cy="50444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5800" y="4077479"/>
            <a:ext cx="1339341" cy="78357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2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ClimateInteractive.pg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5" y="1537466"/>
            <a:ext cx="9144000" cy="5320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4953" y="2233169"/>
            <a:ext cx="1274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(+4.5 </a:t>
            </a:r>
            <a:r>
              <a:rPr lang="en-US" sz="2200" baseline="30000" dirty="0" err="1" smtClean="0">
                <a:latin typeface="Times New Roman"/>
                <a:cs typeface="Times New Roman"/>
              </a:rPr>
              <a:t>o</a:t>
            </a:r>
            <a:r>
              <a:rPr lang="en-US" sz="2200" dirty="0" err="1" smtClean="0">
                <a:latin typeface="Times New Roman"/>
                <a:cs typeface="Times New Roman"/>
              </a:rPr>
              <a:t>C</a:t>
            </a:r>
            <a:r>
              <a:rPr lang="en-US" sz="2200" dirty="0" smtClean="0">
                <a:latin typeface="Times New Roman"/>
                <a:cs typeface="Times New Roman"/>
              </a:rPr>
              <a:t>)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194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ClimateInteractive.pg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528"/>
            <a:ext cx="9144000" cy="50596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104864" y="2095956"/>
            <a:ext cx="1308672" cy="2043330"/>
            <a:chOff x="3104864" y="2095956"/>
            <a:chExt cx="1308672" cy="2043330"/>
          </a:xfrm>
        </p:grpSpPr>
        <p:sp>
          <p:nvSpPr>
            <p:cNvPr id="5" name="TextBox 4"/>
            <p:cNvSpPr txBox="1"/>
            <p:nvPr/>
          </p:nvSpPr>
          <p:spPr>
            <a:xfrm>
              <a:off x="3104864" y="2095956"/>
              <a:ext cx="1274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latin typeface="Times New Roman"/>
                  <a:cs typeface="Times New Roman"/>
                </a:rPr>
                <a:t>(+4.5 </a:t>
              </a:r>
              <a:r>
                <a:rPr lang="en-US" sz="2200" baseline="30000" dirty="0" err="1" smtClean="0">
                  <a:latin typeface="Times New Roman"/>
                  <a:cs typeface="Times New Roman"/>
                </a:rPr>
                <a:t>o</a:t>
              </a:r>
              <a:r>
                <a:rPr lang="en-US" sz="2200" dirty="0" err="1" smtClean="0">
                  <a:latin typeface="Times New Roman"/>
                  <a:cs typeface="Times New Roman"/>
                </a:rPr>
                <a:t>C</a:t>
              </a:r>
              <a:r>
                <a:rPr lang="en-US" sz="2200" dirty="0" smtClean="0">
                  <a:latin typeface="Times New Roman"/>
                  <a:cs typeface="Times New Roman"/>
                </a:rPr>
                <a:t>)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38730" y="3708399"/>
              <a:ext cx="1274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latin typeface="Times New Roman"/>
                  <a:cs typeface="Times New Roman"/>
                </a:rPr>
                <a:t>(</a:t>
              </a:r>
              <a:r>
                <a:rPr lang="en-US" sz="2200" dirty="0" smtClean="0">
                  <a:latin typeface="Times New Roman"/>
                  <a:cs typeface="Times New Roman"/>
                </a:rPr>
                <a:t>+3.5 </a:t>
              </a:r>
              <a:r>
                <a:rPr lang="en-US" sz="2200" baseline="30000" dirty="0" err="1" smtClean="0">
                  <a:latin typeface="Times New Roman"/>
                  <a:cs typeface="Times New Roman"/>
                </a:rPr>
                <a:t>o</a:t>
              </a:r>
              <a:r>
                <a:rPr lang="en-US" sz="2200" dirty="0" err="1" smtClean="0">
                  <a:latin typeface="Times New Roman"/>
                  <a:cs typeface="Times New Roman"/>
                </a:rPr>
                <a:t>C</a:t>
              </a:r>
              <a:r>
                <a:rPr lang="en-US" sz="2200" dirty="0" smtClean="0">
                  <a:latin typeface="Times New Roman"/>
                  <a:cs typeface="Times New Roman"/>
                </a:rPr>
                <a:t>)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15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ClimateInteractive.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246"/>
            <a:ext cx="9144000" cy="499406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25841" y="2120416"/>
            <a:ext cx="1303029" cy="3472551"/>
            <a:chOff x="3025841" y="2120416"/>
            <a:chExt cx="1303029" cy="3472551"/>
          </a:xfrm>
        </p:grpSpPr>
        <p:sp>
          <p:nvSpPr>
            <p:cNvPr id="5" name="TextBox 4"/>
            <p:cNvSpPr txBox="1"/>
            <p:nvPr/>
          </p:nvSpPr>
          <p:spPr>
            <a:xfrm>
              <a:off x="3050536" y="3728680"/>
              <a:ext cx="1274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latin typeface="Times New Roman"/>
                  <a:cs typeface="Times New Roman"/>
                </a:rPr>
                <a:t>(+3.5 </a:t>
              </a:r>
              <a:r>
                <a:rPr lang="en-US" sz="2200" baseline="30000" dirty="0" err="1" smtClean="0">
                  <a:latin typeface="Times New Roman"/>
                  <a:cs typeface="Times New Roman"/>
                </a:rPr>
                <a:t>o</a:t>
              </a:r>
              <a:r>
                <a:rPr lang="en-US" sz="2200" dirty="0" err="1" smtClean="0">
                  <a:latin typeface="Times New Roman"/>
                  <a:cs typeface="Times New Roman"/>
                </a:rPr>
                <a:t>C</a:t>
              </a:r>
              <a:r>
                <a:rPr lang="en-US" sz="2200" dirty="0" smtClean="0">
                  <a:latin typeface="Times New Roman"/>
                  <a:cs typeface="Times New Roman"/>
                </a:rPr>
                <a:t>)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54064" y="2120416"/>
              <a:ext cx="1274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latin typeface="Times New Roman"/>
                  <a:cs typeface="Times New Roman"/>
                </a:rPr>
                <a:t>(</a:t>
              </a:r>
              <a:r>
                <a:rPr lang="en-US" sz="2200" dirty="0" smtClean="0">
                  <a:latin typeface="Times New Roman"/>
                  <a:cs typeface="Times New Roman"/>
                </a:rPr>
                <a:t>+4.5 </a:t>
              </a:r>
              <a:r>
                <a:rPr lang="en-US" sz="2200" baseline="30000" dirty="0" err="1" smtClean="0">
                  <a:latin typeface="Times New Roman"/>
                  <a:cs typeface="Times New Roman"/>
                </a:rPr>
                <a:t>o</a:t>
              </a:r>
              <a:r>
                <a:rPr lang="en-US" sz="2200" dirty="0" err="1" smtClean="0">
                  <a:latin typeface="Times New Roman"/>
                  <a:cs typeface="Times New Roman"/>
                </a:rPr>
                <a:t>C</a:t>
              </a:r>
              <a:r>
                <a:rPr lang="en-US" sz="2200" dirty="0" smtClean="0">
                  <a:latin typeface="Times New Roman"/>
                  <a:cs typeface="Times New Roman"/>
                </a:rPr>
                <a:t>)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25841" y="5162080"/>
              <a:ext cx="1274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 smtClean="0">
                  <a:latin typeface="Times New Roman"/>
                  <a:cs typeface="Times New Roman"/>
                </a:rPr>
                <a:t>(</a:t>
              </a:r>
              <a:r>
                <a:rPr lang="en-US" sz="2200" dirty="0" smtClean="0">
                  <a:latin typeface="Times New Roman"/>
                  <a:cs typeface="Times New Roman"/>
                </a:rPr>
                <a:t>+</a:t>
              </a:r>
              <a:r>
                <a:rPr lang="en-US" sz="2200" dirty="0" smtClean="0">
                  <a:latin typeface="Times New Roman"/>
                  <a:cs typeface="Times New Roman"/>
                </a:rPr>
                <a:t>2.0</a:t>
              </a:r>
              <a:r>
                <a:rPr lang="en-US" sz="2200" dirty="0" smtClean="0">
                  <a:latin typeface="Times New Roman"/>
                  <a:cs typeface="Times New Roman"/>
                </a:rPr>
                <a:t> </a:t>
              </a:r>
              <a:r>
                <a:rPr lang="en-US" sz="2200" baseline="30000" dirty="0" err="1" smtClean="0">
                  <a:latin typeface="Times New Roman"/>
                  <a:cs typeface="Times New Roman"/>
                </a:rPr>
                <a:t>o</a:t>
              </a:r>
              <a:r>
                <a:rPr lang="en-US" sz="2200" dirty="0" err="1" smtClean="0">
                  <a:latin typeface="Times New Roman"/>
                  <a:cs typeface="Times New Roman"/>
                </a:rPr>
                <a:t>C</a:t>
              </a:r>
              <a:r>
                <a:rPr lang="en-US" sz="2200" dirty="0" smtClean="0">
                  <a:latin typeface="Times New Roman"/>
                  <a:cs typeface="Times New Roman"/>
                </a:rPr>
                <a:t>)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52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63</Words>
  <Application>Microsoft Macintosh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Global Science Associates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ROBERT W CORELL</dc:creator>
  <cp:keywords/>
  <dc:description/>
  <cp:lastModifiedBy>ROBERT W CORELL</cp:lastModifiedBy>
  <cp:revision>21</cp:revision>
  <dcterms:created xsi:type="dcterms:W3CDTF">2015-11-24T20:59:28Z</dcterms:created>
  <dcterms:modified xsi:type="dcterms:W3CDTF">2015-11-24T22:24:07Z</dcterms:modified>
  <cp:category/>
</cp:coreProperties>
</file>